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30"/>
  </p:notesMasterIdLst>
  <p:sldIdLst>
    <p:sldId id="256" r:id="rId2"/>
    <p:sldId id="257" r:id="rId3"/>
    <p:sldId id="258" r:id="rId4"/>
    <p:sldId id="259" r:id="rId5"/>
    <p:sldId id="260" r:id="rId6"/>
    <p:sldId id="267" r:id="rId7"/>
    <p:sldId id="261" r:id="rId8"/>
    <p:sldId id="263" r:id="rId9"/>
    <p:sldId id="262" r:id="rId10"/>
    <p:sldId id="265" r:id="rId11"/>
    <p:sldId id="264" r:id="rId12"/>
    <p:sldId id="271" r:id="rId13"/>
    <p:sldId id="272" r:id="rId14"/>
    <p:sldId id="274" r:id="rId15"/>
    <p:sldId id="276" r:id="rId16"/>
    <p:sldId id="277" r:id="rId17"/>
    <p:sldId id="273" r:id="rId18"/>
    <p:sldId id="282" r:id="rId19"/>
    <p:sldId id="283" r:id="rId20"/>
    <p:sldId id="266" r:id="rId21"/>
    <p:sldId id="268" r:id="rId22"/>
    <p:sldId id="269" r:id="rId23"/>
    <p:sldId id="270" r:id="rId24"/>
    <p:sldId id="281" r:id="rId25"/>
    <p:sldId id="275" r:id="rId26"/>
    <p:sldId id="278" r:id="rId27"/>
    <p:sldId id="280" r:id="rId28"/>
    <p:sldId id="279" r:id="rId2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C7270D2-B95A-4F10-A22D-845F8397C384}" v="1458" dt="2023-12-30T18:57:15.9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of Boels" userId="4e2ab352072e6d6e" providerId="LiveId" clId="{67F76D5B-8139-5F4B-A142-38994DFDDFF3}"/>
    <pc:docChg chg="undo redo custSel addSld modSld">
      <pc:chgData name="Kristof Boels" userId="4e2ab352072e6d6e" providerId="LiveId" clId="{67F76D5B-8139-5F4B-A142-38994DFDDFF3}" dt="2023-12-05T22:12:01.683" v="2627"/>
      <pc:docMkLst>
        <pc:docMk/>
      </pc:docMkLst>
      <pc:sldChg chg="modSp">
        <pc:chgData name="Kristof Boels" userId="4e2ab352072e6d6e" providerId="LiveId" clId="{67F76D5B-8139-5F4B-A142-38994DFDDFF3}" dt="2023-12-05T17:56:20.530" v="91" actId="20577"/>
        <pc:sldMkLst>
          <pc:docMk/>
          <pc:sldMk cId="3000449272" sldId="261"/>
        </pc:sldMkLst>
        <pc:spChg chg="mod">
          <ac:chgData name="Kristof Boels" userId="4e2ab352072e6d6e" providerId="LiveId" clId="{67F76D5B-8139-5F4B-A142-38994DFDDFF3}" dt="2023-12-05T17:56:20.530" v="91" actId="20577"/>
          <ac:spMkLst>
            <pc:docMk/>
            <pc:sldMk cId="3000449272" sldId="261"/>
            <ac:spMk id="3" creationId="{A6322FA3-16C5-BAE7-9862-289AECFDE2EF}"/>
          </ac:spMkLst>
        </pc:spChg>
      </pc:sldChg>
      <pc:sldChg chg="addSp modSp new mod modClrScheme chgLayout">
        <pc:chgData name="Kristof Boels" userId="4e2ab352072e6d6e" providerId="LiveId" clId="{67F76D5B-8139-5F4B-A142-38994DFDDFF3}" dt="2023-12-05T18:10:59.761" v="1041" actId="313"/>
        <pc:sldMkLst>
          <pc:docMk/>
          <pc:sldMk cId="1675405196" sldId="262"/>
        </pc:sldMkLst>
        <pc:spChg chg="mod ord">
          <ac:chgData name="Kristof Boels" userId="4e2ab352072e6d6e" providerId="LiveId" clId="{67F76D5B-8139-5F4B-A142-38994DFDDFF3}" dt="2023-12-05T17:59:07.449" v="119" actId="700"/>
          <ac:spMkLst>
            <pc:docMk/>
            <pc:sldMk cId="1675405196" sldId="262"/>
            <ac:spMk id="21" creationId="{E05B4FF4-C48C-CF4B-E9AE-78E4D3B52880}"/>
          </ac:spMkLst>
        </pc:spChg>
        <pc:spChg chg="add mod ord">
          <ac:chgData name="Kristof Boels" userId="4e2ab352072e6d6e" providerId="LiveId" clId="{67F76D5B-8139-5F4B-A142-38994DFDDFF3}" dt="2023-12-05T18:10:59.761" v="1041" actId="313"/>
          <ac:spMkLst>
            <pc:docMk/>
            <pc:sldMk cId="1675405196" sldId="262"/>
            <ac:spMk id="22" creationId="{C6B22A85-EF91-6E0F-0706-76CFDCF79BCB}"/>
          </ac:spMkLst>
        </pc:spChg>
      </pc:sldChg>
      <pc:sldChg chg="modSp new mod chgLayout">
        <pc:chgData name="Kristof Boels" userId="4e2ab352072e6d6e" providerId="LiveId" clId="{67F76D5B-8139-5F4B-A142-38994DFDDFF3}" dt="2023-12-05T18:33:24.698" v="2420" actId="20577"/>
        <pc:sldMkLst>
          <pc:docMk/>
          <pc:sldMk cId="2591383836" sldId="263"/>
        </pc:sldMkLst>
        <pc:spChg chg="mod ord">
          <ac:chgData name="Kristof Boels" userId="4e2ab352072e6d6e" providerId="LiveId" clId="{67F76D5B-8139-5F4B-A142-38994DFDDFF3}" dt="2023-12-05T18:33:24.698" v="2420" actId="20577"/>
          <ac:spMkLst>
            <pc:docMk/>
            <pc:sldMk cId="2591383836" sldId="263"/>
            <ac:spMk id="3" creationId="{07CE7851-7F19-90EE-F083-91A031DDA7C8}"/>
          </ac:spMkLst>
        </pc:spChg>
        <pc:spChg chg="mod ord">
          <ac:chgData name="Kristof Boels" userId="4e2ab352072e6d6e" providerId="LiveId" clId="{67F76D5B-8139-5F4B-A142-38994DFDDFF3}" dt="2023-12-05T18:13:08.730" v="1078"/>
          <ac:spMkLst>
            <pc:docMk/>
            <pc:sldMk cId="2591383836" sldId="263"/>
            <ac:spMk id="16" creationId="{B2F4F28A-19B0-1F14-BEEB-6892D5161120}"/>
          </ac:spMkLst>
        </pc:spChg>
      </pc:sldChg>
      <pc:sldChg chg="modSp new">
        <pc:chgData name="Kristof Boels" userId="4e2ab352072e6d6e" providerId="LiveId" clId="{67F76D5B-8139-5F4B-A142-38994DFDDFF3}" dt="2023-12-05T18:35:07.698" v="2424" actId="14100"/>
        <pc:sldMkLst>
          <pc:docMk/>
          <pc:sldMk cId="2036362163" sldId="264"/>
        </pc:sldMkLst>
        <pc:spChg chg="mod">
          <ac:chgData name="Kristof Boels" userId="4e2ab352072e6d6e" providerId="LiveId" clId="{67F76D5B-8139-5F4B-A142-38994DFDDFF3}" dt="2023-12-05T18:24:37.302" v="1931"/>
          <ac:spMkLst>
            <pc:docMk/>
            <pc:sldMk cId="2036362163" sldId="264"/>
            <ac:spMk id="2" creationId="{ADC95FF3-80D0-892D-5D7E-AA43C3B0F710}"/>
          </ac:spMkLst>
        </pc:spChg>
        <pc:spChg chg="mod">
          <ac:chgData name="Kristof Boels" userId="4e2ab352072e6d6e" providerId="LiveId" clId="{67F76D5B-8139-5F4B-A142-38994DFDDFF3}" dt="2023-12-05T18:35:07.698" v="2424" actId="14100"/>
          <ac:spMkLst>
            <pc:docMk/>
            <pc:sldMk cId="2036362163" sldId="264"/>
            <ac:spMk id="3" creationId="{3B600E6D-690E-70D8-C848-85A146FCAB6D}"/>
          </ac:spMkLst>
        </pc:spChg>
      </pc:sldChg>
      <pc:sldChg chg="modSp">
        <pc:chgData name="Kristof Boels" userId="4e2ab352072e6d6e" providerId="LiveId" clId="{67F76D5B-8139-5F4B-A142-38994DFDDFF3}" dt="2023-12-05T22:12:01.683" v="2627"/>
        <pc:sldMkLst>
          <pc:docMk/>
          <pc:sldMk cId="1124438783" sldId="269"/>
        </pc:sldMkLst>
        <pc:spChg chg="mod">
          <ac:chgData name="Kristof Boels" userId="4e2ab352072e6d6e" providerId="LiveId" clId="{67F76D5B-8139-5F4B-A142-38994DFDDFF3}" dt="2023-12-05T22:12:01.683" v="2627"/>
          <ac:spMkLst>
            <pc:docMk/>
            <pc:sldMk cId="1124438783" sldId="269"/>
            <ac:spMk id="28" creationId="{C326BCEB-BE55-EFAE-1F22-A3012CB5670B}"/>
          </ac:spMkLst>
        </pc:spChg>
      </pc:sldChg>
      <pc:sldChg chg="modSp">
        <pc:chgData name="Kristof Boels" userId="4e2ab352072e6d6e" providerId="LiveId" clId="{67F76D5B-8139-5F4B-A142-38994DFDDFF3}" dt="2023-12-05T22:06:32.152" v="2441" actId="20577"/>
        <pc:sldMkLst>
          <pc:docMk/>
          <pc:sldMk cId="390253231" sldId="270"/>
        </pc:sldMkLst>
        <pc:spChg chg="mod">
          <ac:chgData name="Kristof Boels" userId="4e2ab352072e6d6e" providerId="LiveId" clId="{67F76D5B-8139-5F4B-A142-38994DFDDFF3}" dt="2023-12-05T22:06:32.152" v="2441" actId="20577"/>
          <ac:spMkLst>
            <pc:docMk/>
            <pc:sldMk cId="390253231" sldId="270"/>
            <ac:spMk id="8" creationId="{522A7808-F577-56DD-F959-0B971808BC38}"/>
          </ac:spMkLst>
        </pc:spChg>
      </pc:sldChg>
      <pc:sldChg chg="modSp new">
        <pc:chgData name="Kristof Boels" userId="4e2ab352072e6d6e" providerId="LiveId" clId="{67F76D5B-8139-5F4B-A142-38994DFDDFF3}" dt="2023-12-05T22:09:50.937" v="2461" actId="20577"/>
        <pc:sldMkLst>
          <pc:docMk/>
          <pc:sldMk cId="188133502" sldId="271"/>
        </pc:sldMkLst>
        <pc:spChg chg="mod">
          <ac:chgData name="Kristof Boels" userId="4e2ab352072e6d6e" providerId="LiveId" clId="{67F76D5B-8139-5F4B-A142-38994DFDDFF3}" dt="2023-12-05T22:09:50.937" v="2461" actId="20577"/>
          <ac:spMkLst>
            <pc:docMk/>
            <pc:sldMk cId="188133502" sldId="271"/>
            <ac:spMk id="2" creationId="{3D731107-A7F4-6EE6-7E74-A8C8A15F9002}"/>
          </ac:spMkLst>
        </pc:spChg>
      </pc:sldChg>
      <pc:sldChg chg="new">
        <pc:chgData name="Kristof Boels" userId="4e2ab352072e6d6e" providerId="LiveId" clId="{67F76D5B-8139-5F4B-A142-38994DFDDFF3}" dt="2023-12-05T22:08:29.311" v="2460" actId="680"/>
        <pc:sldMkLst>
          <pc:docMk/>
          <pc:sldMk cId="3961825623" sldId="272"/>
        </pc:sldMkLst>
      </pc:sldChg>
    </pc:docChg>
  </pc:docChgLst>
  <pc:docChgLst>
    <pc:chgData name="Kristof Boels" userId="4e2ab352072e6d6e" providerId="LiveId" clId="{C1EF753E-7A67-46C1-8267-C0738AA70369}"/>
    <pc:docChg chg="undo redo custSel addSld delSld modSld sldOrd">
      <pc:chgData name="Kristof Boels" userId="4e2ab352072e6d6e" providerId="LiveId" clId="{C1EF753E-7A67-46C1-8267-C0738AA70369}" dt="2023-12-11T12:47:44.390" v="5913" actId="207"/>
      <pc:docMkLst>
        <pc:docMk/>
      </pc:docMkLst>
      <pc:sldChg chg="addSp delSp modSp mod setBg modClrScheme delDesignElem chgLayout">
        <pc:chgData name="Kristof Boels" userId="4e2ab352072e6d6e" providerId="LiveId" clId="{C1EF753E-7A67-46C1-8267-C0738AA70369}" dt="2023-12-11T12:47:44.390" v="5913" actId="207"/>
        <pc:sldMkLst>
          <pc:docMk/>
          <pc:sldMk cId="1244334537" sldId="256"/>
        </pc:sldMkLst>
        <pc:spChg chg="add del">
          <ac:chgData name="Kristof Boels" userId="4e2ab352072e6d6e" providerId="LiveId" clId="{C1EF753E-7A67-46C1-8267-C0738AA70369}" dt="2023-12-11T12:19:54.222" v="4955" actId="26606"/>
          <ac:spMkLst>
            <pc:docMk/>
            <pc:sldMk cId="1244334537" sldId="256"/>
            <ac:spMk id="2" creationId="{152EE71F-1D16-30F6-1DB5-0A33A2F363E0}"/>
          </ac:spMkLst>
        </pc:spChg>
        <pc:spChg chg="add del">
          <ac:chgData name="Kristof Boels" userId="4e2ab352072e6d6e" providerId="LiveId" clId="{C1EF753E-7A67-46C1-8267-C0738AA70369}" dt="2023-12-10T16:28:46.917" v="3658" actId="26606"/>
          <ac:spMkLst>
            <pc:docMk/>
            <pc:sldMk cId="1244334537" sldId="256"/>
            <ac:spMk id="2" creationId="{2C57F28A-F0FA-8B52-C162-B9383A7773E7}"/>
          </ac:spMkLst>
        </pc:spChg>
        <pc:spChg chg="add del">
          <ac:chgData name="Kristof Boels" userId="4e2ab352072e6d6e" providerId="LiveId" clId="{C1EF753E-7A67-46C1-8267-C0738AA70369}" dt="2023-12-10T16:28:49.038" v="3664" actId="26606"/>
          <ac:spMkLst>
            <pc:docMk/>
            <pc:sldMk cId="1244334537" sldId="256"/>
            <ac:spMk id="2" creationId="{38862C67-8DF3-1863-BD80-E8AF866A1165}"/>
          </ac:spMkLst>
        </pc:spChg>
        <pc:spChg chg="add del">
          <ac:chgData name="Kristof Boels" userId="4e2ab352072e6d6e" providerId="LiveId" clId="{C1EF753E-7A67-46C1-8267-C0738AA70369}" dt="2023-12-10T16:29:13.897" v="3686" actId="26606"/>
          <ac:spMkLst>
            <pc:docMk/>
            <pc:sldMk cId="1244334537" sldId="256"/>
            <ac:spMk id="2" creationId="{3C5F985B-EF59-73E0-D80C-CF3AC0E8414F}"/>
          </ac:spMkLst>
        </pc:spChg>
        <pc:spChg chg="add del">
          <ac:chgData name="Kristof Boels" userId="4e2ab352072e6d6e" providerId="LiveId" clId="{C1EF753E-7A67-46C1-8267-C0738AA70369}" dt="2023-12-10T16:28:54.852" v="3670" actId="26606"/>
          <ac:spMkLst>
            <pc:docMk/>
            <pc:sldMk cId="1244334537" sldId="256"/>
            <ac:spMk id="2" creationId="{453C285A-99BF-EB97-B8AA-00BC9DD212FC}"/>
          </ac:spMkLst>
        </pc:spChg>
        <pc:spChg chg="add del">
          <ac:chgData name="Kristof Boels" userId="4e2ab352072e6d6e" providerId="LiveId" clId="{C1EF753E-7A67-46C1-8267-C0738AA70369}" dt="2023-12-10T16:29:38.656" v="3704" actId="26606"/>
          <ac:spMkLst>
            <pc:docMk/>
            <pc:sldMk cId="1244334537" sldId="256"/>
            <ac:spMk id="2" creationId="{5C37425D-C243-42C3-0B37-BEE4E95C2892}"/>
          </ac:spMkLst>
        </pc:spChg>
        <pc:spChg chg="add del">
          <ac:chgData name="Kristof Boels" userId="4e2ab352072e6d6e" providerId="LiveId" clId="{C1EF753E-7A67-46C1-8267-C0738AA70369}" dt="2023-12-11T12:29:55.110" v="5116" actId="26606"/>
          <ac:spMkLst>
            <pc:docMk/>
            <pc:sldMk cId="1244334537" sldId="256"/>
            <ac:spMk id="2" creationId="{6811C073-4A24-CEC6-B093-EB5820696E0D}"/>
          </ac:spMkLst>
        </pc:spChg>
        <pc:spChg chg="add del">
          <ac:chgData name="Kristof Boels" userId="4e2ab352072e6d6e" providerId="LiveId" clId="{C1EF753E-7A67-46C1-8267-C0738AA70369}" dt="2023-12-10T16:28:51.502" v="3667" actId="26606"/>
          <ac:spMkLst>
            <pc:docMk/>
            <pc:sldMk cId="1244334537" sldId="256"/>
            <ac:spMk id="2" creationId="{7A180AA6-B5F6-DDF5-1098-B49E38590461}"/>
          </ac:spMkLst>
        </pc:spChg>
        <pc:spChg chg="add del">
          <ac:chgData name="Kristof Boels" userId="4e2ab352072e6d6e" providerId="LiveId" clId="{C1EF753E-7A67-46C1-8267-C0738AA70369}" dt="2023-12-10T16:29:34.735" v="3701" actId="26606"/>
          <ac:spMkLst>
            <pc:docMk/>
            <pc:sldMk cId="1244334537" sldId="256"/>
            <ac:spMk id="2" creationId="{7D10705D-217F-F611-3189-43831E77A8D0}"/>
          </ac:spMkLst>
        </pc:spChg>
        <pc:spChg chg="add del">
          <ac:chgData name="Kristof Boels" userId="4e2ab352072e6d6e" providerId="LiveId" clId="{C1EF753E-7A67-46C1-8267-C0738AA70369}" dt="2023-12-10T16:29:28.591" v="3693" actId="26606"/>
          <ac:spMkLst>
            <pc:docMk/>
            <pc:sldMk cId="1244334537" sldId="256"/>
            <ac:spMk id="2" creationId="{8A10378D-DD21-AE6B-D824-90F958B01825}"/>
          </ac:spMkLst>
        </pc:spChg>
        <pc:spChg chg="add del">
          <ac:chgData name="Kristof Boels" userId="4e2ab352072e6d6e" providerId="LiveId" clId="{C1EF753E-7A67-46C1-8267-C0738AA70369}" dt="2023-12-10T16:29:06.336" v="3680" actId="26606"/>
          <ac:spMkLst>
            <pc:docMk/>
            <pc:sldMk cId="1244334537" sldId="256"/>
            <ac:spMk id="2" creationId="{8BC5016F-12F5-0F0B-A270-29AD8C54547E}"/>
          </ac:spMkLst>
        </pc:spChg>
        <pc:spChg chg="add del">
          <ac:chgData name="Kristof Boels" userId="4e2ab352072e6d6e" providerId="LiveId" clId="{C1EF753E-7A67-46C1-8267-C0738AA70369}" dt="2023-12-10T16:29:02.930" v="3676" actId="26606"/>
          <ac:spMkLst>
            <pc:docMk/>
            <pc:sldMk cId="1244334537" sldId="256"/>
            <ac:spMk id="2" creationId="{912123EF-3D1F-3E04-6F1A-A2C99BD32A8B}"/>
          </ac:spMkLst>
        </pc:spChg>
        <pc:spChg chg="add del">
          <ac:chgData name="Kristof Boels" userId="4e2ab352072e6d6e" providerId="LiveId" clId="{C1EF753E-7A67-46C1-8267-C0738AA70369}" dt="2023-12-11T12:29:57.885" v="5119" actId="26606"/>
          <ac:spMkLst>
            <pc:docMk/>
            <pc:sldMk cId="1244334537" sldId="256"/>
            <ac:spMk id="2" creationId="{A92ED1CF-2E90-D21A-6076-90768488A21D}"/>
          </ac:spMkLst>
        </pc:spChg>
        <pc:spChg chg="add del">
          <ac:chgData name="Kristof Boels" userId="4e2ab352072e6d6e" providerId="LiveId" clId="{C1EF753E-7A67-46C1-8267-C0738AA70369}" dt="2023-12-10T16:28:57.688" v="3673" actId="26606"/>
          <ac:spMkLst>
            <pc:docMk/>
            <pc:sldMk cId="1244334537" sldId="256"/>
            <ac:spMk id="2" creationId="{AAEBB01F-4970-5302-C2C2-68E40C088744}"/>
          </ac:spMkLst>
        </pc:spChg>
        <pc:spChg chg="add del">
          <ac:chgData name="Kristof Boels" userId="4e2ab352072e6d6e" providerId="LiveId" clId="{C1EF753E-7A67-46C1-8267-C0738AA70369}" dt="2023-12-10T16:29:31.239" v="3697" actId="26606"/>
          <ac:spMkLst>
            <pc:docMk/>
            <pc:sldMk cId="1244334537" sldId="256"/>
            <ac:spMk id="2" creationId="{ABAF7A84-5240-D997-CB9D-1256A58C9903}"/>
          </ac:spMkLst>
        </pc:spChg>
        <pc:spChg chg="add del">
          <ac:chgData name="Kristof Boels" userId="4e2ab352072e6d6e" providerId="LiveId" clId="{C1EF753E-7A67-46C1-8267-C0738AA70369}" dt="2023-12-10T16:28:48.165" v="3661" actId="26606"/>
          <ac:spMkLst>
            <pc:docMk/>
            <pc:sldMk cId="1244334537" sldId="256"/>
            <ac:spMk id="2" creationId="{B500289D-F828-D9B2-D79C-C119738F9AC7}"/>
          </ac:spMkLst>
        </pc:spChg>
        <pc:spChg chg="add del">
          <ac:chgData name="Kristof Boels" userId="4e2ab352072e6d6e" providerId="LiveId" clId="{C1EF753E-7A67-46C1-8267-C0738AA70369}" dt="2023-12-11T12:30:24.345" v="5129" actId="26606"/>
          <ac:spMkLst>
            <pc:docMk/>
            <pc:sldMk cId="1244334537" sldId="256"/>
            <ac:spMk id="2" creationId="{B511BFFE-E9DE-635D-F23A-F1A0C17932B1}"/>
          </ac:spMkLst>
        </pc:spChg>
        <pc:spChg chg="add del">
          <ac:chgData name="Kristof Boels" userId="4e2ab352072e6d6e" providerId="LiveId" clId="{C1EF753E-7A67-46C1-8267-C0738AA70369}" dt="2023-12-11T12:30:14.699" v="5126" actId="26606"/>
          <ac:spMkLst>
            <pc:docMk/>
            <pc:sldMk cId="1244334537" sldId="256"/>
            <ac:spMk id="2" creationId="{C5D7468D-E669-4B17-3643-BBB64B6A14C9}"/>
          </ac:spMkLst>
        </pc:spChg>
        <pc:spChg chg="add del">
          <ac:chgData name="Kristof Boels" userId="4e2ab352072e6d6e" providerId="LiveId" clId="{C1EF753E-7A67-46C1-8267-C0738AA70369}" dt="2023-12-10T16:29:10.893" v="3683" actId="26606"/>
          <ac:spMkLst>
            <pc:docMk/>
            <pc:sldMk cId="1244334537" sldId="256"/>
            <ac:spMk id="2" creationId="{CFEF51D5-C5FA-609E-E75B-2B9D30CFC0A6}"/>
          </ac:spMkLst>
        </pc:spChg>
        <pc:spChg chg="add del">
          <ac:chgData name="Kristof Boels" userId="4e2ab352072e6d6e" providerId="LiveId" clId="{C1EF753E-7A67-46C1-8267-C0738AA70369}" dt="2023-12-10T16:29:23.652" v="3689" actId="26606"/>
          <ac:spMkLst>
            <pc:docMk/>
            <pc:sldMk cId="1244334537" sldId="256"/>
            <ac:spMk id="2" creationId="{D1CBFE07-A087-A4AE-6D51-81379C379F66}"/>
          </ac:spMkLst>
        </pc:spChg>
        <pc:spChg chg="add del">
          <ac:chgData name="Kristof Boels" userId="4e2ab352072e6d6e" providerId="LiveId" clId="{C1EF753E-7A67-46C1-8267-C0738AA70369}" dt="2023-12-11T12:30:11.118" v="5122" actId="26606"/>
          <ac:spMkLst>
            <pc:docMk/>
            <pc:sldMk cId="1244334537" sldId="256"/>
            <ac:spMk id="2" creationId="{F0C07BA5-6D68-8769-426A-21DAA77D1790}"/>
          </ac:spMkLst>
        </pc:spChg>
        <pc:spChg chg="add del">
          <ac:chgData name="Kristof Boels" userId="4e2ab352072e6d6e" providerId="LiveId" clId="{C1EF753E-7A67-46C1-8267-C0738AA70369}" dt="2023-12-11T12:29:57.885" v="5119" actId="26606"/>
          <ac:spMkLst>
            <pc:docMk/>
            <pc:sldMk cId="1244334537" sldId="256"/>
            <ac:spMk id="3" creationId="{076BC9D1-B22A-51FD-1F4C-FCD5ED502A5D}"/>
          </ac:spMkLst>
        </pc:spChg>
        <pc:spChg chg="add del">
          <ac:chgData name="Kristof Boels" userId="4e2ab352072e6d6e" providerId="LiveId" clId="{C1EF753E-7A67-46C1-8267-C0738AA70369}" dt="2023-12-10T16:29:10.893" v="3683" actId="26606"/>
          <ac:spMkLst>
            <pc:docMk/>
            <pc:sldMk cId="1244334537" sldId="256"/>
            <ac:spMk id="3" creationId="{0CD7D353-55B3-9074-9B5E-77DA99D4B05A}"/>
          </ac:spMkLst>
        </pc:spChg>
        <pc:spChg chg="add del">
          <ac:chgData name="Kristof Boels" userId="4e2ab352072e6d6e" providerId="LiveId" clId="{C1EF753E-7A67-46C1-8267-C0738AA70369}" dt="2023-12-10T16:29:23.652" v="3689" actId="26606"/>
          <ac:spMkLst>
            <pc:docMk/>
            <pc:sldMk cId="1244334537" sldId="256"/>
            <ac:spMk id="3" creationId="{1C658157-6347-9733-3A84-168FE47CAD88}"/>
          </ac:spMkLst>
        </pc:spChg>
        <pc:spChg chg="add del mod">
          <ac:chgData name="Kristof Boels" userId="4e2ab352072e6d6e" providerId="LiveId" clId="{C1EF753E-7A67-46C1-8267-C0738AA70369}" dt="2023-12-11T12:19:54.222" v="4955" actId="26606"/>
          <ac:spMkLst>
            <pc:docMk/>
            <pc:sldMk cId="1244334537" sldId="256"/>
            <ac:spMk id="3" creationId="{44668324-538A-A0CC-0E6F-ED37A8ECC578}"/>
          </ac:spMkLst>
        </pc:spChg>
        <pc:spChg chg="add del">
          <ac:chgData name="Kristof Boels" userId="4e2ab352072e6d6e" providerId="LiveId" clId="{C1EF753E-7A67-46C1-8267-C0738AA70369}" dt="2023-12-10T16:28:51.502" v="3667" actId="26606"/>
          <ac:spMkLst>
            <pc:docMk/>
            <pc:sldMk cId="1244334537" sldId="256"/>
            <ac:spMk id="3" creationId="{46F25889-B4B6-9BA4-1F5A-2DF539EA0868}"/>
          </ac:spMkLst>
        </pc:spChg>
        <pc:spChg chg="add del">
          <ac:chgData name="Kristof Boels" userId="4e2ab352072e6d6e" providerId="LiveId" clId="{C1EF753E-7A67-46C1-8267-C0738AA70369}" dt="2023-12-10T16:28:54.852" v="3670" actId="26606"/>
          <ac:spMkLst>
            <pc:docMk/>
            <pc:sldMk cId="1244334537" sldId="256"/>
            <ac:spMk id="3" creationId="{4EEF3540-3793-897F-5E1F-418B87802D37}"/>
          </ac:spMkLst>
        </pc:spChg>
        <pc:spChg chg="add del mod">
          <ac:chgData name="Kristof Boels" userId="4e2ab352072e6d6e" providerId="LiveId" clId="{C1EF753E-7A67-46C1-8267-C0738AA70369}" dt="2023-12-10T16:29:31.239" v="3697" actId="26606"/>
          <ac:spMkLst>
            <pc:docMk/>
            <pc:sldMk cId="1244334537" sldId="256"/>
            <ac:spMk id="3" creationId="{5DC43FBE-67AF-2152-CF59-0CFD64EA9CB0}"/>
          </ac:spMkLst>
        </pc:spChg>
        <pc:spChg chg="add del mod">
          <ac:chgData name="Kristof Boels" userId="4e2ab352072e6d6e" providerId="LiveId" clId="{C1EF753E-7A67-46C1-8267-C0738AA70369}" dt="2023-12-11T12:29:55.110" v="5116" actId="26606"/>
          <ac:spMkLst>
            <pc:docMk/>
            <pc:sldMk cId="1244334537" sldId="256"/>
            <ac:spMk id="3" creationId="{64630B93-1FC0-37CE-297E-78FD22738558}"/>
          </ac:spMkLst>
        </pc:spChg>
        <pc:spChg chg="add del">
          <ac:chgData name="Kristof Boels" userId="4e2ab352072e6d6e" providerId="LiveId" clId="{C1EF753E-7A67-46C1-8267-C0738AA70369}" dt="2023-12-10T16:29:38.656" v="3704" actId="26606"/>
          <ac:spMkLst>
            <pc:docMk/>
            <pc:sldMk cId="1244334537" sldId="256"/>
            <ac:spMk id="3" creationId="{7706F94B-E01F-A3D5-DB64-7F0EFDEF3A1E}"/>
          </ac:spMkLst>
        </pc:spChg>
        <pc:spChg chg="add del mod">
          <ac:chgData name="Kristof Boels" userId="4e2ab352072e6d6e" providerId="LiveId" clId="{C1EF753E-7A67-46C1-8267-C0738AA70369}" dt="2023-12-11T12:30:14.699" v="5126" actId="26606"/>
          <ac:spMkLst>
            <pc:docMk/>
            <pc:sldMk cId="1244334537" sldId="256"/>
            <ac:spMk id="3" creationId="{80E9CE0F-AD6D-4240-A1D2-8615A2433924}"/>
          </ac:spMkLst>
        </pc:spChg>
        <pc:spChg chg="add del">
          <ac:chgData name="Kristof Boels" userId="4e2ab352072e6d6e" providerId="LiveId" clId="{C1EF753E-7A67-46C1-8267-C0738AA70369}" dt="2023-12-10T16:29:02.930" v="3676" actId="26606"/>
          <ac:spMkLst>
            <pc:docMk/>
            <pc:sldMk cId="1244334537" sldId="256"/>
            <ac:spMk id="3" creationId="{8276A1B3-CC0C-2F23-CB72-EC5F62EBEE6E}"/>
          </ac:spMkLst>
        </pc:spChg>
        <pc:spChg chg="add del">
          <ac:chgData name="Kristof Boels" userId="4e2ab352072e6d6e" providerId="LiveId" clId="{C1EF753E-7A67-46C1-8267-C0738AA70369}" dt="2023-12-10T16:28:48.165" v="3661" actId="26606"/>
          <ac:spMkLst>
            <pc:docMk/>
            <pc:sldMk cId="1244334537" sldId="256"/>
            <ac:spMk id="3" creationId="{898F18B1-2CEA-C119-055E-F037119556B7}"/>
          </ac:spMkLst>
        </pc:spChg>
        <pc:spChg chg="add del">
          <ac:chgData name="Kristof Boels" userId="4e2ab352072e6d6e" providerId="LiveId" clId="{C1EF753E-7A67-46C1-8267-C0738AA70369}" dt="2023-12-10T16:29:13.897" v="3686" actId="26606"/>
          <ac:spMkLst>
            <pc:docMk/>
            <pc:sldMk cId="1244334537" sldId="256"/>
            <ac:spMk id="3" creationId="{96635B9D-0BDD-4070-FF0A-993A6A032C63}"/>
          </ac:spMkLst>
        </pc:spChg>
        <pc:spChg chg="add del">
          <ac:chgData name="Kristof Boels" userId="4e2ab352072e6d6e" providerId="LiveId" clId="{C1EF753E-7A67-46C1-8267-C0738AA70369}" dt="2023-12-11T12:30:11.118" v="5122" actId="26606"/>
          <ac:spMkLst>
            <pc:docMk/>
            <pc:sldMk cId="1244334537" sldId="256"/>
            <ac:spMk id="3" creationId="{B1BB6E4F-2D54-4D64-9FD7-A93EC91F0CC5}"/>
          </ac:spMkLst>
        </pc:spChg>
        <pc:spChg chg="add del mod">
          <ac:chgData name="Kristof Boels" userId="4e2ab352072e6d6e" providerId="LiveId" clId="{C1EF753E-7A67-46C1-8267-C0738AA70369}" dt="2023-12-10T16:29:06.336" v="3680" actId="26606"/>
          <ac:spMkLst>
            <pc:docMk/>
            <pc:sldMk cId="1244334537" sldId="256"/>
            <ac:spMk id="3" creationId="{BB8DA4F8-514A-2799-69FE-87BA468C6907}"/>
          </ac:spMkLst>
        </pc:spChg>
        <pc:spChg chg="add del">
          <ac:chgData name="Kristof Boels" userId="4e2ab352072e6d6e" providerId="LiveId" clId="{C1EF753E-7A67-46C1-8267-C0738AA70369}" dt="2023-12-10T16:28:49.038" v="3664" actId="26606"/>
          <ac:spMkLst>
            <pc:docMk/>
            <pc:sldMk cId="1244334537" sldId="256"/>
            <ac:spMk id="3" creationId="{D073213F-9CAF-CA58-646A-196B791B8D87}"/>
          </ac:spMkLst>
        </pc:spChg>
        <pc:spChg chg="add del mod">
          <ac:chgData name="Kristof Boels" userId="4e2ab352072e6d6e" providerId="LiveId" clId="{C1EF753E-7A67-46C1-8267-C0738AA70369}" dt="2023-12-10T16:29:34.735" v="3701" actId="26606"/>
          <ac:spMkLst>
            <pc:docMk/>
            <pc:sldMk cId="1244334537" sldId="256"/>
            <ac:spMk id="3" creationId="{D337A539-A21C-1B22-403A-F7F0965CA522}"/>
          </ac:spMkLst>
        </pc:spChg>
        <pc:spChg chg="add del">
          <ac:chgData name="Kristof Boels" userId="4e2ab352072e6d6e" providerId="LiveId" clId="{C1EF753E-7A67-46C1-8267-C0738AA70369}" dt="2023-12-10T16:28:46.917" v="3658" actId="26606"/>
          <ac:spMkLst>
            <pc:docMk/>
            <pc:sldMk cId="1244334537" sldId="256"/>
            <ac:spMk id="3" creationId="{DE055C29-773D-E9CA-028F-D71256E96B43}"/>
          </ac:spMkLst>
        </pc:spChg>
        <pc:spChg chg="add del mod">
          <ac:chgData name="Kristof Boels" userId="4e2ab352072e6d6e" providerId="LiveId" clId="{C1EF753E-7A67-46C1-8267-C0738AA70369}" dt="2023-12-10T16:29:28.591" v="3693" actId="26606"/>
          <ac:spMkLst>
            <pc:docMk/>
            <pc:sldMk cId="1244334537" sldId="256"/>
            <ac:spMk id="3" creationId="{EA1C5A64-DB9E-CBEA-FB3F-F5E72672E63F}"/>
          </ac:spMkLst>
        </pc:spChg>
        <pc:spChg chg="add del">
          <ac:chgData name="Kristof Boels" userId="4e2ab352072e6d6e" providerId="LiveId" clId="{C1EF753E-7A67-46C1-8267-C0738AA70369}" dt="2023-12-10T16:28:57.688" v="3673" actId="26606"/>
          <ac:spMkLst>
            <pc:docMk/>
            <pc:sldMk cId="1244334537" sldId="256"/>
            <ac:spMk id="3" creationId="{EF70D61E-FF52-E483-652B-B75E61CC893D}"/>
          </ac:spMkLst>
        </pc:spChg>
        <pc:spChg chg="add del">
          <ac:chgData name="Kristof Boels" userId="4e2ab352072e6d6e" providerId="LiveId" clId="{C1EF753E-7A67-46C1-8267-C0738AA70369}" dt="2023-12-11T12:30:24.345" v="5129" actId="26606"/>
          <ac:spMkLst>
            <pc:docMk/>
            <pc:sldMk cId="1244334537" sldId="256"/>
            <ac:spMk id="3" creationId="{F07E249B-63FA-C8A0-9DE1-C4C3D52BBD69}"/>
          </ac:spMkLst>
        </pc:spChg>
        <pc:spChg chg="add del mod ord">
          <ac:chgData name="Kristof Boels" userId="4e2ab352072e6d6e" providerId="LiveId" clId="{C1EF753E-7A67-46C1-8267-C0738AA70369}" dt="2023-12-11T12:32:42.953" v="5134" actId="700"/>
          <ac:spMkLst>
            <pc:docMk/>
            <pc:sldMk cId="1244334537" sldId="256"/>
            <ac:spMk id="4" creationId="{080388A4-4B81-5CD9-E90F-E5A8C33114E3}"/>
          </ac:spMkLst>
        </pc:spChg>
        <pc:spChg chg="add del">
          <ac:chgData name="Kristof Boels" userId="4e2ab352072e6d6e" providerId="LiveId" clId="{C1EF753E-7A67-46C1-8267-C0738AA70369}" dt="2023-12-11T12:20:00.990" v="4957" actId="26606"/>
          <ac:spMkLst>
            <pc:docMk/>
            <pc:sldMk cId="1244334537" sldId="256"/>
            <ac:spMk id="17" creationId="{08C9B587-E65E-4B52-B37C-ABEBB6E87928}"/>
          </ac:spMkLst>
        </pc:spChg>
        <pc:spChg chg="add del">
          <ac:chgData name="Kristof Boels" userId="4e2ab352072e6d6e" providerId="LiveId" clId="{C1EF753E-7A67-46C1-8267-C0738AA70369}" dt="2023-12-11T12:20:00.990" v="4957" actId="26606"/>
          <ac:spMkLst>
            <pc:docMk/>
            <pc:sldMk cId="1244334537" sldId="256"/>
            <ac:spMk id="18" creationId="{68AF5748-FED8-45BA-8631-26D1D10F3246}"/>
          </ac:spMkLst>
        </pc:spChg>
        <pc:spChg chg="add del">
          <ac:chgData name="Kristof Boels" userId="4e2ab352072e6d6e" providerId="LiveId" clId="{C1EF753E-7A67-46C1-8267-C0738AA70369}" dt="2023-12-11T12:20:00.990" v="4957" actId="26606"/>
          <ac:spMkLst>
            <pc:docMk/>
            <pc:sldMk cId="1244334537" sldId="256"/>
            <ac:spMk id="19" creationId="{AF2F604E-43BE-4DC3-B983-E071523364F8}"/>
          </ac:spMkLst>
        </pc:spChg>
        <pc:spChg chg="add del">
          <ac:chgData name="Kristof Boels" userId="4e2ab352072e6d6e" providerId="LiveId" clId="{C1EF753E-7A67-46C1-8267-C0738AA70369}" dt="2023-12-11T12:19:54.222" v="4955" actId="26606"/>
          <ac:spMkLst>
            <pc:docMk/>
            <pc:sldMk cId="1244334537" sldId="256"/>
            <ac:spMk id="24" creationId="{BEBFA723-5A7B-472D-ABD7-1526B8D3A38B}"/>
          </ac:spMkLst>
        </pc:spChg>
        <pc:spChg chg="add del">
          <ac:chgData name="Kristof Boels" userId="4e2ab352072e6d6e" providerId="LiveId" clId="{C1EF753E-7A67-46C1-8267-C0738AA70369}" dt="2023-12-11T12:19:54.222" v="4955" actId="26606"/>
          <ac:spMkLst>
            <pc:docMk/>
            <pc:sldMk cId="1244334537" sldId="256"/>
            <ac:spMk id="25" creationId="{A6B27065-399A-4CF7-BF70-CF79B9848FC1}"/>
          </ac:spMkLst>
        </pc:spChg>
        <pc:spChg chg="add del">
          <ac:chgData name="Kristof Boels" userId="4e2ab352072e6d6e" providerId="LiveId" clId="{C1EF753E-7A67-46C1-8267-C0738AA70369}" dt="2023-12-10T16:28:46.917" v="3658" actId="26606"/>
          <ac:spMkLst>
            <pc:docMk/>
            <pc:sldMk cId="1244334537" sldId="256"/>
            <ac:spMk id="29" creationId="{71877DBC-BB60-40F0-AC93-2ACDBAAE60CE}"/>
          </ac:spMkLst>
        </pc:spChg>
        <pc:spChg chg="add del">
          <ac:chgData name="Kristof Boels" userId="4e2ab352072e6d6e" providerId="LiveId" clId="{C1EF753E-7A67-46C1-8267-C0738AA70369}" dt="2023-12-10T16:28:46.917" v="3658" actId="26606"/>
          <ac:spMkLst>
            <pc:docMk/>
            <pc:sldMk cId="1244334537" sldId="256"/>
            <ac:spMk id="30" creationId="{743AA782-23D1-4521-8CAD-47662984AA08}"/>
          </ac:spMkLst>
        </pc:spChg>
        <pc:spChg chg="add del">
          <ac:chgData name="Kristof Boels" userId="4e2ab352072e6d6e" providerId="LiveId" clId="{C1EF753E-7A67-46C1-8267-C0738AA70369}" dt="2023-12-10T16:28:49.038" v="3664" actId="26606"/>
          <ac:spMkLst>
            <pc:docMk/>
            <pc:sldMk cId="1244334537" sldId="256"/>
            <ac:spMk id="31" creationId="{407EAFC6-733F-403D-BB4D-05A3A28742F1}"/>
          </ac:spMkLst>
        </pc:spChg>
        <pc:spChg chg="add del">
          <ac:chgData name="Kristof Boels" userId="4e2ab352072e6d6e" providerId="LiveId" clId="{C1EF753E-7A67-46C1-8267-C0738AA70369}" dt="2023-12-10T16:28:49.038" v="3664" actId="26606"/>
          <ac:spMkLst>
            <pc:docMk/>
            <pc:sldMk cId="1244334537" sldId="256"/>
            <ac:spMk id="33" creationId="{17A36730-4CB0-4F61-AD11-A44C9765833F}"/>
          </ac:spMkLst>
        </pc:spChg>
        <pc:spChg chg="add del">
          <ac:chgData name="Kristof Boels" userId="4e2ab352072e6d6e" providerId="LiveId" clId="{C1EF753E-7A67-46C1-8267-C0738AA70369}" dt="2023-12-10T16:29:10.893" v="3683" actId="26606"/>
          <ac:spMkLst>
            <pc:docMk/>
            <pc:sldMk cId="1244334537" sldId="256"/>
            <ac:spMk id="34" creationId="{B81933D1-5615-42C7-9C0B-4EB7105CCE2D}"/>
          </ac:spMkLst>
        </pc:spChg>
        <pc:spChg chg="add del">
          <ac:chgData name="Kristof Boels" userId="4e2ab352072e6d6e" providerId="LiveId" clId="{C1EF753E-7A67-46C1-8267-C0738AA70369}" dt="2023-12-10T16:28:48.165" v="3661" actId="26606"/>
          <ac:spMkLst>
            <pc:docMk/>
            <pc:sldMk cId="1244334537" sldId="256"/>
            <ac:spMk id="35" creationId="{E91DC736-0EF8-4F87-9146-EBF1D2EE4D3D}"/>
          </ac:spMkLst>
        </pc:spChg>
        <pc:spChg chg="add del">
          <ac:chgData name="Kristof Boels" userId="4e2ab352072e6d6e" providerId="LiveId" clId="{C1EF753E-7A67-46C1-8267-C0738AA70369}" dt="2023-12-10T16:28:48.165" v="3661" actId="26606"/>
          <ac:spMkLst>
            <pc:docMk/>
            <pc:sldMk cId="1244334537" sldId="256"/>
            <ac:spMk id="36" creationId="{097CD68E-23E3-4007-8847-CD0944C4F7BE}"/>
          </ac:spMkLst>
        </pc:spChg>
        <pc:spChg chg="add del">
          <ac:chgData name="Kristof Boels" userId="4e2ab352072e6d6e" providerId="LiveId" clId="{C1EF753E-7A67-46C1-8267-C0738AA70369}" dt="2023-12-10T16:28:48.165" v="3661" actId="26606"/>
          <ac:spMkLst>
            <pc:docMk/>
            <pc:sldMk cId="1244334537" sldId="256"/>
            <ac:spMk id="37" creationId="{AF2F604E-43BE-4DC3-B983-E071523364F8}"/>
          </ac:spMkLst>
        </pc:spChg>
        <pc:spChg chg="add del">
          <ac:chgData name="Kristof Boels" userId="4e2ab352072e6d6e" providerId="LiveId" clId="{C1EF753E-7A67-46C1-8267-C0738AA70369}" dt="2023-12-10T16:28:48.165" v="3661" actId="26606"/>
          <ac:spMkLst>
            <pc:docMk/>
            <pc:sldMk cId="1244334537" sldId="256"/>
            <ac:spMk id="38" creationId="{08C9B587-E65E-4B52-B37C-ABEBB6E87928}"/>
          </ac:spMkLst>
        </pc:spChg>
        <pc:spChg chg="add del">
          <ac:chgData name="Kristof Boels" userId="4e2ab352072e6d6e" providerId="LiveId" clId="{C1EF753E-7A67-46C1-8267-C0738AA70369}" dt="2023-12-10T16:28:51.502" v="3667" actId="26606"/>
          <ac:spMkLst>
            <pc:docMk/>
            <pc:sldMk cId="1244334537" sldId="256"/>
            <ac:spMk id="39" creationId="{E2683E3F-F855-4549-84F8-42064EC0F247}"/>
          </ac:spMkLst>
        </pc:spChg>
        <pc:spChg chg="add del">
          <ac:chgData name="Kristof Boels" userId="4e2ab352072e6d6e" providerId="LiveId" clId="{C1EF753E-7A67-46C1-8267-C0738AA70369}" dt="2023-12-11T12:32:49.034" v="5136" actId="26606"/>
          <ac:spMkLst>
            <pc:docMk/>
            <pc:sldMk cId="1244334537" sldId="256"/>
            <ac:spMk id="42" creationId="{47942995-B07F-4636-9A06-C6A104B260A8}"/>
          </ac:spMkLst>
        </pc:spChg>
        <pc:spChg chg="add del">
          <ac:chgData name="Kristof Boels" userId="4e2ab352072e6d6e" providerId="LiveId" clId="{C1EF753E-7A67-46C1-8267-C0738AA70369}" dt="2023-12-10T16:28:49.038" v="3664" actId="26606"/>
          <ac:spMkLst>
            <pc:docMk/>
            <pc:sldMk cId="1244334537" sldId="256"/>
            <ac:spMk id="43" creationId="{A4E37431-20F0-4DD6-84A9-ED2B644943A2}"/>
          </ac:spMkLst>
        </pc:spChg>
        <pc:spChg chg="add del">
          <ac:chgData name="Kristof Boels" userId="4e2ab352072e6d6e" providerId="LiveId" clId="{C1EF753E-7A67-46C1-8267-C0738AA70369}" dt="2023-12-10T16:28:49.038" v="3664" actId="26606"/>
          <ac:spMkLst>
            <pc:docMk/>
            <pc:sldMk cId="1244334537" sldId="256"/>
            <ac:spMk id="44" creationId="{0AE98B72-66C6-4AB4-AF0D-BA830DE86393}"/>
          </ac:spMkLst>
        </pc:spChg>
        <pc:spChg chg="add del">
          <ac:chgData name="Kristof Boels" userId="4e2ab352072e6d6e" providerId="LiveId" clId="{C1EF753E-7A67-46C1-8267-C0738AA70369}" dt="2023-12-10T16:28:49.038" v="3664" actId="26606"/>
          <ac:spMkLst>
            <pc:docMk/>
            <pc:sldMk cId="1244334537" sldId="256"/>
            <ac:spMk id="45" creationId="{C69C79E1-F916-4929-A4F3-DE763D4BFA57}"/>
          </ac:spMkLst>
        </pc:spChg>
        <pc:spChg chg="add del">
          <ac:chgData name="Kristof Boels" userId="4e2ab352072e6d6e" providerId="LiveId" clId="{C1EF753E-7A67-46C1-8267-C0738AA70369}" dt="2023-12-10T16:28:49.038" v="3664" actId="26606"/>
          <ac:spMkLst>
            <pc:docMk/>
            <pc:sldMk cId="1244334537" sldId="256"/>
            <ac:spMk id="46" creationId="{767334AB-16BD-4EC7-8C6B-4B5171600933}"/>
          </ac:spMkLst>
        </pc:spChg>
        <pc:spChg chg="add del">
          <ac:chgData name="Kristof Boels" userId="4e2ab352072e6d6e" providerId="LiveId" clId="{C1EF753E-7A67-46C1-8267-C0738AA70369}" dt="2023-12-11T12:32:49.034" v="5136" actId="26606"/>
          <ac:spMkLst>
            <pc:docMk/>
            <pc:sldMk cId="1244334537" sldId="256"/>
            <ac:spMk id="51" creationId="{B81933D1-5615-42C7-9C0B-4EB7105CCE2D}"/>
          </ac:spMkLst>
        </pc:spChg>
        <pc:spChg chg="add del">
          <ac:chgData name="Kristof Boels" userId="4e2ab352072e6d6e" providerId="LiveId" clId="{C1EF753E-7A67-46C1-8267-C0738AA70369}" dt="2023-12-11T12:32:49.034" v="5136" actId="26606"/>
          <ac:spMkLst>
            <pc:docMk/>
            <pc:sldMk cId="1244334537" sldId="256"/>
            <ac:spMk id="52" creationId="{19C9EAEA-39D0-4B0E-A0EB-51E7B26740B1}"/>
          </ac:spMkLst>
        </pc:spChg>
        <pc:spChg chg="add del mod replId">
          <ac:chgData name="Kristof Boels" userId="4e2ab352072e6d6e" providerId="LiveId" clId="{C1EF753E-7A67-46C1-8267-C0738AA70369}" dt="2023-12-11T12:20:00.990" v="4957" actId="26606"/>
          <ac:spMkLst>
            <pc:docMk/>
            <pc:sldMk cId="1244334537" sldId="256"/>
            <ac:spMk id="53" creationId="{69B2A433-5DC3-4A67-AFC9-09261E19938F}"/>
          </ac:spMkLst>
        </pc:spChg>
        <pc:spChg chg="add del">
          <ac:chgData name="Kristof Boels" userId="4e2ab352072e6d6e" providerId="LiveId" clId="{C1EF753E-7A67-46C1-8267-C0738AA70369}" dt="2023-12-10T16:28:51.502" v="3667" actId="26606"/>
          <ac:spMkLst>
            <pc:docMk/>
            <pc:sldMk cId="1244334537" sldId="256"/>
            <ac:spMk id="54" creationId="{94714483-7072-431F-9DBE-87F44E4D44BC}"/>
          </ac:spMkLst>
        </pc:spChg>
        <pc:spChg chg="add del mod replId">
          <ac:chgData name="Kristof Boels" userId="4e2ab352072e6d6e" providerId="LiveId" clId="{C1EF753E-7A67-46C1-8267-C0738AA70369}" dt="2023-12-11T12:20:00.990" v="4957" actId="26606"/>
          <ac:spMkLst>
            <pc:docMk/>
            <pc:sldMk cId="1244334537" sldId="256"/>
            <ac:spMk id="54" creationId="{98315373-D86E-F33C-E97A-C9BB21C7D580}"/>
          </ac:spMkLst>
        </pc:spChg>
        <pc:spChg chg="add del">
          <ac:chgData name="Kristof Boels" userId="4e2ab352072e6d6e" providerId="LiveId" clId="{C1EF753E-7A67-46C1-8267-C0738AA70369}" dt="2023-12-10T16:28:51.502" v="3667" actId="26606"/>
          <ac:spMkLst>
            <pc:docMk/>
            <pc:sldMk cId="1244334537" sldId="256"/>
            <ac:spMk id="55" creationId="{495892E1-F4A5-4991-AC52-4F417B14A2A2}"/>
          </ac:spMkLst>
        </pc:spChg>
        <pc:spChg chg="add del">
          <ac:chgData name="Kristof Boels" userId="4e2ab352072e6d6e" providerId="LiveId" clId="{C1EF753E-7A67-46C1-8267-C0738AA70369}" dt="2023-12-11T12:29:55.110" v="5116" actId="26606"/>
          <ac:spMkLst>
            <pc:docMk/>
            <pc:sldMk cId="1244334537" sldId="256"/>
            <ac:spMk id="57" creationId="{23D09407-53BC-485E-B4CE-BC5E4FC4B25B}"/>
          </ac:spMkLst>
        </pc:spChg>
        <pc:spChg chg="add">
          <ac:chgData name="Kristof Boels" userId="4e2ab352072e6d6e" providerId="LiveId" clId="{C1EF753E-7A67-46C1-8267-C0738AA70369}" dt="2023-12-11T12:32:49.034" v="5136" actId="26606"/>
          <ac:spMkLst>
            <pc:docMk/>
            <pc:sldMk cId="1244334537" sldId="256"/>
            <ac:spMk id="58" creationId="{131BAD53-4E89-4F62-BBB7-26359763ED39}"/>
          </ac:spMkLst>
        </pc:spChg>
        <pc:spChg chg="add del">
          <ac:chgData name="Kristof Boels" userId="4e2ab352072e6d6e" providerId="LiveId" clId="{C1EF753E-7A67-46C1-8267-C0738AA70369}" dt="2023-12-11T12:29:55.110" v="5116" actId="26606"/>
          <ac:spMkLst>
            <pc:docMk/>
            <pc:sldMk cId="1244334537" sldId="256"/>
            <ac:spMk id="59" creationId="{921DB988-49FC-4608-B0A2-E2F3A4019041}"/>
          </ac:spMkLst>
        </pc:spChg>
        <pc:spChg chg="add">
          <ac:chgData name="Kristof Boels" userId="4e2ab352072e6d6e" providerId="LiveId" clId="{C1EF753E-7A67-46C1-8267-C0738AA70369}" dt="2023-12-11T12:32:49.034" v="5136" actId="26606"/>
          <ac:spMkLst>
            <pc:docMk/>
            <pc:sldMk cId="1244334537" sldId="256"/>
            <ac:spMk id="60" creationId="{62756DA2-40EB-4C6F-B962-5822FFB54FB6}"/>
          </ac:spMkLst>
        </pc:spChg>
        <pc:spChg chg="add del mod ord replId">
          <ac:chgData name="Kristof Boels" userId="4e2ab352072e6d6e" providerId="LiveId" clId="{C1EF753E-7A67-46C1-8267-C0738AA70369}" dt="2023-12-11T12:32:49.034" v="5136" actId="26606"/>
          <ac:spMkLst>
            <pc:docMk/>
            <pc:sldMk cId="1244334537" sldId="256"/>
            <ac:spMk id="61" creationId="{B5D5D084-3997-33C2-034D-4DD661D8050D}"/>
          </ac:spMkLst>
        </pc:spChg>
        <pc:spChg chg="add del mod ord replId">
          <ac:chgData name="Kristof Boels" userId="4e2ab352072e6d6e" providerId="LiveId" clId="{C1EF753E-7A67-46C1-8267-C0738AA70369}" dt="2023-12-11T12:32:49.034" v="5136" actId="26606"/>
          <ac:spMkLst>
            <pc:docMk/>
            <pc:sldMk cId="1244334537" sldId="256"/>
            <ac:spMk id="62" creationId="{37F31E7E-A8EC-6057-9A51-95D26082EA16}"/>
          </ac:spMkLst>
        </pc:spChg>
        <pc:spChg chg="add del">
          <ac:chgData name="Kristof Boels" userId="4e2ab352072e6d6e" providerId="LiveId" clId="{C1EF753E-7A67-46C1-8267-C0738AA70369}" dt="2023-12-10T16:28:51.502" v="3667" actId="26606"/>
          <ac:spMkLst>
            <pc:docMk/>
            <pc:sldMk cId="1244334537" sldId="256"/>
            <ac:spMk id="64" creationId="{832F3179-0CD5-40C8-9939-D8355006F7BA}"/>
          </ac:spMkLst>
        </pc:spChg>
        <pc:spChg chg="add mod">
          <ac:chgData name="Kristof Boels" userId="4e2ab352072e6d6e" providerId="LiveId" clId="{C1EF753E-7A67-46C1-8267-C0738AA70369}" dt="2023-12-11T12:47:04.564" v="5912" actId="255"/>
          <ac:spMkLst>
            <pc:docMk/>
            <pc:sldMk cId="1244334537" sldId="256"/>
            <ac:spMk id="69" creationId="{6046B989-BE1E-E35E-BA91-D5E66F3A7F63}"/>
          </ac:spMkLst>
        </pc:spChg>
        <pc:spChg chg="add mod">
          <ac:chgData name="Kristof Boels" userId="4e2ab352072e6d6e" providerId="LiveId" clId="{C1EF753E-7A67-46C1-8267-C0738AA70369}" dt="2023-12-11T12:47:44.390" v="5913" actId="207"/>
          <ac:spMkLst>
            <pc:docMk/>
            <pc:sldMk cId="1244334537" sldId="256"/>
            <ac:spMk id="70" creationId="{54B15728-EE7D-BF27-2571-0CDC7F06ED02}"/>
          </ac:spMkLst>
        </pc:spChg>
        <pc:spChg chg="add del">
          <ac:chgData name="Kristof Boels" userId="4e2ab352072e6d6e" providerId="LiveId" clId="{C1EF753E-7A67-46C1-8267-C0738AA70369}" dt="2023-12-11T12:29:57.885" v="5119" actId="26606"/>
          <ac:spMkLst>
            <pc:docMk/>
            <pc:sldMk cId="1244334537" sldId="256"/>
            <ac:spMk id="75" creationId="{AE3A741D-C19B-960A-5803-1C5887147820}"/>
          </ac:spMkLst>
        </pc:spChg>
        <pc:spChg chg="add del">
          <ac:chgData name="Kristof Boels" userId="4e2ab352072e6d6e" providerId="LiveId" clId="{C1EF753E-7A67-46C1-8267-C0738AA70369}" dt="2023-12-10T16:28:57.688" v="3673" actId="26606"/>
          <ac:spMkLst>
            <pc:docMk/>
            <pc:sldMk cId="1244334537" sldId="256"/>
            <ac:spMk id="76" creationId="{AE3A741D-C19B-960A-5803-1C5887147820}"/>
          </ac:spMkLst>
        </pc:spChg>
        <pc:spChg chg="add del">
          <ac:chgData name="Kristof Boels" userId="4e2ab352072e6d6e" providerId="LiveId" clId="{C1EF753E-7A67-46C1-8267-C0738AA70369}" dt="2023-12-10T16:28:57.688" v="3673" actId="26606"/>
          <ac:spMkLst>
            <pc:docMk/>
            <pc:sldMk cId="1244334537" sldId="256"/>
            <ac:spMk id="77" creationId="{DC39DE25-0E4E-0AA7-0932-1D78C2372786}"/>
          </ac:spMkLst>
        </pc:spChg>
        <pc:spChg chg="add del">
          <ac:chgData name="Kristof Boels" userId="4e2ab352072e6d6e" providerId="LiveId" clId="{C1EF753E-7A67-46C1-8267-C0738AA70369}" dt="2023-12-10T16:28:57.688" v="3673" actId="26606"/>
          <ac:spMkLst>
            <pc:docMk/>
            <pc:sldMk cId="1244334537" sldId="256"/>
            <ac:spMk id="78" creationId="{8D6EA299-0840-6DEA-E670-C49AEBC87E89}"/>
          </ac:spMkLst>
        </pc:spChg>
        <pc:spChg chg="add del">
          <ac:chgData name="Kristof Boels" userId="4e2ab352072e6d6e" providerId="LiveId" clId="{C1EF753E-7A67-46C1-8267-C0738AA70369}" dt="2023-12-11T12:29:57.885" v="5119" actId="26606"/>
          <ac:spMkLst>
            <pc:docMk/>
            <pc:sldMk cId="1244334537" sldId="256"/>
            <ac:spMk id="79" creationId="{DC39DE25-0E4E-0AA7-0932-1D78C2372786}"/>
          </ac:spMkLst>
        </pc:spChg>
        <pc:spChg chg="add del">
          <ac:chgData name="Kristof Boels" userId="4e2ab352072e6d6e" providerId="LiveId" clId="{C1EF753E-7A67-46C1-8267-C0738AA70369}" dt="2023-12-11T12:29:57.885" v="5119" actId="26606"/>
          <ac:spMkLst>
            <pc:docMk/>
            <pc:sldMk cId="1244334537" sldId="256"/>
            <ac:spMk id="80" creationId="{8D6EA299-0840-6DEA-E670-C49AEBC87E89}"/>
          </ac:spMkLst>
        </pc:spChg>
        <pc:spChg chg="add del">
          <ac:chgData name="Kristof Boels" userId="4e2ab352072e6d6e" providerId="LiveId" clId="{C1EF753E-7A67-46C1-8267-C0738AA70369}" dt="2023-12-10T16:29:02.930" v="3676" actId="26606"/>
          <ac:spMkLst>
            <pc:docMk/>
            <pc:sldMk cId="1244334537" sldId="256"/>
            <ac:spMk id="83" creationId="{DBC6133C-0615-4CE4-9132-37E609A9BDFA}"/>
          </ac:spMkLst>
        </pc:spChg>
        <pc:spChg chg="add del">
          <ac:chgData name="Kristof Boels" userId="4e2ab352072e6d6e" providerId="LiveId" clId="{C1EF753E-7A67-46C1-8267-C0738AA70369}" dt="2023-12-10T16:29:02.930" v="3676" actId="26606"/>
          <ac:spMkLst>
            <pc:docMk/>
            <pc:sldMk cId="1244334537" sldId="256"/>
            <ac:spMk id="84" creationId="{169CC832-2974-4E8D-90ED-3E2941BA7336}"/>
          </ac:spMkLst>
        </pc:spChg>
        <pc:spChg chg="add del">
          <ac:chgData name="Kristof Boels" userId="4e2ab352072e6d6e" providerId="LiveId" clId="{C1EF753E-7A67-46C1-8267-C0738AA70369}" dt="2023-12-10T16:29:02.930" v="3676" actId="26606"/>
          <ac:spMkLst>
            <pc:docMk/>
            <pc:sldMk cId="1244334537" sldId="256"/>
            <ac:spMk id="85" creationId="{55222F96-971A-4F90-B841-6BAB416C7AC1}"/>
          </ac:spMkLst>
        </pc:spChg>
        <pc:spChg chg="add del">
          <ac:chgData name="Kristof Boels" userId="4e2ab352072e6d6e" providerId="LiveId" clId="{C1EF753E-7A67-46C1-8267-C0738AA70369}" dt="2023-12-10T16:29:02.930" v="3676" actId="26606"/>
          <ac:spMkLst>
            <pc:docMk/>
            <pc:sldMk cId="1244334537" sldId="256"/>
            <ac:spMk id="86" creationId="{08980754-6F4B-43C9-B9BE-127B6BED6586}"/>
          </ac:spMkLst>
        </pc:spChg>
        <pc:spChg chg="add del">
          <ac:chgData name="Kristof Boels" userId="4e2ab352072e6d6e" providerId="LiveId" clId="{C1EF753E-7A67-46C1-8267-C0738AA70369}" dt="2023-12-10T16:29:02.930" v="3676" actId="26606"/>
          <ac:spMkLst>
            <pc:docMk/>
            <pc:sldMk cId="1244334537" sldId="256"/>
            <ac:spMk id="87" creationId="{2C1BBA94-3F40-40AA-8BB9-E69E25E537C1}"/>
          </ac:spMkLst>
        </pc:spChg>
        <pc:spChg chg="add del">
          <ac:chgData name="Kristof Boels" userId="4e2ab352072e6d6e" providerId="LiveId" clId="{C1EF753E-7A67-46C1-8267-C0738AA70369}" dt="2023-12-11T12:30:11.118" v="5122" actId="26606"/>
          <ac:spMkLst>
            <pc:docMk/>
            <pc:sldMk cId="1244334537" sldId="256"/>
            <ac:spMk id="88" creationId="{743AA782-23D1-4521-8CAD-47662984AA08}"/>
          </ac:spMkLst>
        </pc:spChg>
        <pc:spChg chg="add del">
          <ac:chgData name="Kristof Boels" userId="4e2ab352072e6d6e" providerId="LiveId" clId="{C1EF753E-7A67-46C1-8267-C0738AA70369}" dt="2023-12-11T12:30:11.118" v="5122" actId="26606"/>
          <ac:spMkLst>
            <pc:docMk/>
            <pc:sldMk cId="1244334537" sldId="256"/>
            <ac:spMk id="89" creationId="{650D18FE-0824-4A46-B22C-A86B52E5780A}"/>
          </ac:spMkLst>
        </pc:spChg>
        <pc:spChg chg="add del">
          <ac:chgData name="Kristof Boels" userId="4e2ab352072e6d6e" providerId="LiveId" clId="{C1EF753E-7A67-46C1-8267-C0738AA70369}" dt="2023-12-10T16:29:06.336" v="3680" actId="26606"/>
          <ac:spMkLst>
            <pc:docMk/>
            <pc:sldMk cId="1244334537" sldId="256"/>
            <ac:spMk id="92" creationId="{F0A604E4-7307-451C-93BE-F1F7E1BF3BF8}"/>
          </ac:spMkLst>
        </pc:spChg>
        <pc:spChg chg="add del">
          <ac:chgData name="Kristof Boels" userId="4e2ab352072e6d6e" providerId="LiveId" clId="{C1EF753E-7A67-46C1-8267-C0738AA70369}" dt="2023-12-10T16:29:06.336" v="3680" actId="26606"/>
          <ac:spMkLst>
            <pc:docMk/>
            <pc:sldMk cId="1244334537" sldId="256"/>
            <ac:spMk id="93" creationId="{F7F3A0AA-35E5-4085-942B-737839030604}"/>
          </ac:spMkLst>
        </pc:spChg>
        <pc:spChg chg="add del">
          <ac:chgData name="Kristof Boels" userId="4e2ab352072e6d6e" providerId="LiveId" clId="{C1EF753E-7A67-46C1-8267-C0738AA70369}" dt="2023-12-10T16:29:06.336" v="3680" actId="26606"/>
          <ac:spMkLst>
            <pc:docMk/>
            <pc:sldMk cId="1244334537" sldId="256"/>
            <ac:spMk id="94" creationId="{402F5C38-C747-4173-ABBF-656E39E82130}"/>
          </ac:spMkLst>
        </pc:spChg>
        <pc:spChg chg="add del">
          <ac:chgData name="Kristof Boels" userId="4e2ab352072e6d6e" providerId="LiveId" clId="{C1EF753E-7A67-46C1-8267-C0738AA70369}" dt="2023-12-10T16:29:06.336" v="3680" actId="26606"/>
          <ac:spMkLst>
            <pc:docMk/>
            <pc:sldMk cId="1244334537" sldId="256"/>
            <ac:spMk id="95" creationId="{E37EECFC-A684-4391-AE85-4CDAF5565F61}"/>
          </ac:spMkLst>
        </pc:spChg>
        <pc:spChg chg="add del">
          <ac:chgData name="Kristof Boels" userId="4e2ab352072e6d6e" providerId="LiveId" clId="{C1EF753E-7A67-46C1-8267-C0738AA70369}" dt="2023-12-11T12:30:14.699" v="5126" actId="26606"/>
          <ac:spMkLst>
            <pc:docMk/>
            <pc:sldMk cId="1244334537" sldId="256"/>
            <ac:spMk id="96" creationId="{BEBFA723-5A7B-472D-ABD7-1526B8D3A38B}"/>
          </ac:spMkLst>
        </pc:spChg>
        <pc:spChg chg="add del">
          <ac:chgData name="Kristof Boels" userId="4e2ab352072e6d6e" providerId="LiveId" clId="{C1EF753E-7A67-46C1-8267-C0738AA70369}" dt="2023-12-11T12:30:14.699" v="5126" actId="26606"/>
          <ac:spMkLst>
            <pc:docMk/>
            <pc:sldMk cId="1244334537" sldId="256"/>
            <ac:spMk id="97" creationId="{A6B27065-399A-4CF7-BF70-CF79B9848FC1}"/>
          </ac:spMkLst>
        </pc:spChg>
        <pc:spChg chg="add del">
          <ac:chgData name="Kristof Boels" userId="4e2ab352072e6d6e" providerId="LiveId" clId="{C1EF753E-7A67-46C1-8267-C0738AA70369}" dt="2023-12-10T16:29:10.893" v="3683" actId="26606"/>
          <ac:spMkLst>
            <pc:docMk/>
            <pc:sldMk cId="1244334537" sldId="256"/>
            <ac:spMk id="100" creationId="{47942995-B07F-4636-9A06-C6A104B260A8}"/>
          </ac:spMkLst>
        </pc:spChg>
        <pc:spChg chg="add del">
          <ac:chgData name="Kristof Boels" userId="4e2ab352072e6d6e" providerId="LiveId" clId="{C1EF753E-7A67-46C1-8267-C0738AA70369}" dt="2023-12-10T16:29:10.893" v="3683" actId="26606"/>
          <ac:spMkLst>
            <pc:docMk/>
            <pc:sldMk cId="1244334537" sldId="256"/>
            <ac:spMk id="104" creationId="{19C9EAEA-39D0-4B0E-A0EB-51E7B26740B1}"/>
          </ac:spMkLst>
        </pc:spChg>
        <pc:spChg chg="add del">
          <ac:chgData name="Kristof Boels" userId="4e2ab352072e6d6e" providerId="LiveId" clId="{C1EF753E-7A67-46C1-8267-C0738AA70369}" dt="2023-12-11T12:30:24.345" v="5129" actId="26606"/>
          <ac:spMkLst>
            <pc:docMk/>
            <pc:sldMk cId="1244334537" sldId="256"/>
            <ac:spMk id="105" creationId="{04812C46-200A-4DEB-A05E-3ED6C68C2387}"/>
          </ac:spMkLst>
        </pc:spChg>
        <pc:spChg chg="add del">
          <ac:chgData name="Kristof Boels" userId="4e2ab352072e6d6e" providerId="LiveId" clId="{C1EF753E-7A67-46C1-8267-C0738AA70369}" dt="2023-12-11T12:30:24.345" v="5129" actId="26606"/>
          <ac:spMkLst>
            <pc:docMk/>
            <pc:sldMk cId="1244334537" sldId="256"/>
            <ac:spMk id="106" creationId="{A783CD55-1776-4C75-9A8F-D1179C0C7B48}"/>
          </ac:spMkLst>
        </pc:spChg>
        <pc:spChg chg="add del">
          <ac:chgData name="Kristof Boels" userId="4e2ab352072e6d6e" providerId="LiveId" clId="{C1EF753E-7A67-46C1-8267-C0738AA70369}" dt="2023-12-10T16:29:13.897" v="3686" actId="26606"/>
          <ac:spMkLst>
            <pc:docMk/>
            <pc:sldMk cId="1244334537" sldId="256"/>
            <ac:spMk id="109" creationId="{362D44EE-C852-4460-B8B5-C4F2BC20510C}"/>
          </ac:spMkLst>
        </pc:spChg>
        <pc:spChg chg="add del">
          <ac:chgData name="Kristof Boels" userId="4e2ab352072e6d6e" providerId="LiveId" clId="{C1EF753E-7A67-46C1-8267-C0738AA70369}" dt="2023-12-10T16:29:13.897" v="3686" actId="26606"/>
          <ac:spMkLst>
            <pc:docMk/>
            <pc:sldMk cId="1244334537" sldId="256"/>
            <ac:spMk id="110" creationId="{658970D8-8D1D-4B5C-894B-E871CC86543D}"/>
          </ac:spMkLst>
        </pc:spChg>
        <pc:spChg chg="add del">
          <ac:chgData name="Kristof Boels" userId="4e2ab352072e6d6e" providerId="LiveId" clId="{C1EF753E-7A67-46C1-8267-C0738AA70369}" dt="2023-12-10T16:29:13.897" v="3686" actId="26606"/>
          <ac:spMkLst>
            <pc:docMk/>
            <pc:sldMk cId="1244334537" sldId="256"/>
            <ac:spMk id="111" creationId="{F227E5B6-9132-43CA-B503-37A18562ADF2}"/>
          </ac:spMkLst>
        </pc:spChg>
        <pc:spChg chg="add del">
          <ac:chgData name="Kristof Boels" userId="4e2ab352072e6d6e" providerId="LiveId" clId="{C1EF753E-7A67-46C1-8267-C0738AA70369}" dt="2023-12-10T16:29:13.897" v="3686" actId="26606"/>
          <ac:spMkLst>
            <pc:docMk/>
            <pc:sldMk cId="1244334537" sldId="256"/>
            <ac:spMk id="112" creationId="{03C2051E-A88D-48E5-BACF-AAED17892722}"/>
          </ac:spMkLst>
        </pc:spChg>
        <pc:spChg chg="add del">
          <ac:chgData name="Kristof Boels" userId="4e2ab352072e6d6e" providerId="LiveId" clId="{C1EF753E-7A67-46C1-8267-C0738AA70369}" dt="2023-12-10T16:29:13.897" v="3686" actId="26606"/>
          <ac:spMkLst>
            <pc:docMk/>
            <pc:sldMk cId="1244334537" sldId="256"/>
            <ac:spMk id="113" creationId="{7821A508-2985-4905-874A-527429BAABFA}"/>
          </ac:spMkLst>
        </pc:spChg>
        <pc:spChg chg="add del">
          <ac:chgData name="Kristof Boels" userId="4e2ab352072e6d6e" providerId="LiveId" clId="{C1EF753E-7A67-46C1-8267-C0738AA70369}" dt="2023-12-10T16:29:13.897" v="3686" actId="26606"/>
          <ac:spMkLst>
            <pc:docMk/>
            <pc:sldMk cId="1244334537" sldId="256"/>
            <ac:spMk id="114" creationId="{D2929CB1-0E3C-4B2D-ADC5-0154FB33BA44}"/>
          </ac:spMkLst>
        </pc:spChg>
        <pc:spChg chg="add del">
          <ac:chgData name="Kristof Boels" userId="4e2ab352072e6d6e" providerId="LiveId" clId="{C1EF753E-7A67-46C1-8267-C0738AA70369}" dt="2023-12-10T16:29:13.897" v="3686" actId="26606"/>
          <ac:spMkLst>
            <pc:docMk/>
            <pc:sldMk cId="1244334537" sldId="256"/>
            <ac:spMk id="115" creationId="{5F2F0C84-BE8C-4DC2-A6D3-30349A801D5C}"/>
          </ac:spMkLst>
        </pc:spChg>
        <pc:spChg chg="add del">
          <ac:chgData name="Kristof Boels" userId="4e2ab352072e6d6e" providerId="LiveId" clId="{C1EF753E-7A67-46C1-8267-C0738AA70369}" dt="2023-12-10T16:29:23.652" v="3689" actId="26606"/>
          <ac:spMkLst>
            <pc:docMk/>
            <pc:sldMk cId="1244334537" sldId="256"/>
            <ac:spMk id="120" creationId="{C2B4C0C7-2745-46BE-B15F-E50582545365}"/>
          </ac:spMkLst>
        </pc:spChg>
        <pc:spChg chg="add del">
          <ac:chgData name="Kristof Boels" userId="4e2ab352072e6d6e" providerId="LiveId" clId="{C1EF753E-7A67-46C1-8267-C0738AA70369}" dt="2023-12-10T16:29:28.591" v="3693" actId="26606"/>
          <ac:spMkLst>
            <pc:docMk/>
            <pc:sldMk cId="1244334537" sldId="256"/>
            <ac:spMk id="129" creationId="{91DC6ABD-215C-4EA8-A483-CEF5B99AB385}"/>
          </ac:spMkLst>
        </pc:spChg>
        <pc:spChg chg="add del">
          <ac:chgData name="Kristof Boels" userId="4e2ab352072e6d6e" providerId="LiveId" clId="{C1EF753E-7A67-46C1-8267-C0738AA70369}" dt="2023-12-10T16:29:28.591" v="3693" actId="26606"/>
          <ac:spMkLst>
            <pc:docMk/>
            <pc:sldMk cId="1244334537" sldId="256"/>
            <ac:spMk id="133" creationId="{04357C93-F0CB-4A1C-8F77-4E9063789819}"/>
          </ac:spMkLst>
        </pc:spChg>
        <pc:spChg chg="add del">
          <ac:chgData name="Kristof Boels" userId="4e2ab352072e6d6e" providerId="LiveId" clId="{C1EF753E-7A67-46C1-8267-C0738AA70369}" dt="2023-12-10T16:29:31.239" v="3697" actId="26606"/>
          <ac:spMkLst>
            <pc:docMk/>
            <pc:sldMk cId="1244334537" sldId="256"/>
            <ac:spMk id="138" creationId="{23D09407-53BC-485E-B4CE-BC5E4FC4B25B}"/>
          </ac:spMkLst>
        </pc:spChg>
        <pc:spChg chg="add del">
          <ac:chgData name="Kristof Boels" userId="4e2ab352072e6d6e" providerId="LiveId" clId="{C1EF753E-7A67-46C1-8267-C0738AA70369}" dt="2023-12-10T16:29:31.239" v="3697" actId="26606"/>
          <ac:spMkLst>
            <pc:docMk/>
            <pc:sldMk cId="1244334537" sldId="256"/>
            <ac:spMk id="139" creationId="{921DB988-49FC-4608-B0A2-E2F3A4019041}"/>
          </ac:spMkLst>
        </pc:spChg>
        <pc:spChg chg="add del">
          <ac:chgData name="Kristof Boels" userId="4e2ab352072e6d6e" providerId="LiveId" clId="{C1EF753E-7A67-46C1-8267-C0738AA70369}" dt="2023-12-10T16:29:34.735" v="3701" actId="26606"/>
          <ac:spMkLst>
            <pc:docMk/>
            <pc:sldMk cId="1244334537" sldId="256"/>
            <ac:spMk id="152" creationId="{BEBFA723-5A7B-472D-ABD7-1526B8D3A38B}"/>
          </ac:spMkLst>
        </pc:spChg>
        <pc:spChg chg="add del">
          <ac:chgData name="Kristof Boels" userId="4e2ab352072e6d6e" providerId="LiveId" clId="{C1EF753E-7A67-46C1-8267-C0738AA70369}" dt="2023-12-10T16:29:34.735" v="3701" actId="26606"/>
          <ac:spMkLst>
            <pc:docMk/>
            <pc:sldMk cId="1244334537" sldId="256"/>
            <ac:spMk id="153" creationId="{A6B27065-399A-4CF7-BF70-CF79B9848FC1}"/>
          </ac:spMkLst>
        </pc:spChg>
        <pc:spChg chg="add del">
          <ac:chgData name="Kristof Boels" userId="4e2ab352072e6d6e" providerId="LiveId" clId="{C1EF753E-7A67-46C1-8267-C0738AA70369}" dt="2023-12-10T16:29:38.656" v="3704" actId="26606"/>
          <ac:spMkLst>
            <pc:docMk/>
            <pc:sldMk cId="1244334537" sldId="256"/>
            <ac:spMk id="162" creationId="{73C994B4-9721-4148-9EEC-6793CECDE8DD}"/>
          </ac:spMkLst>
        </pc:spChg>
        <pc:spChg chg="add del">
          <ac:chgData name="Kristof Boels" userId="4e2ab352072e6d6e" providerId="LiveId" clId="{C1EF753E-7A67-46C1-8267-C0738AA70369}" dt="2023-12-10T16:29:38.656" v="3704" actId="26606"/>
          <ac:spMkLst>
            <pc:docMk/>
            <pc:sldMk cId="1244334537" sldId="256"/>
            <ac:spMk id="163" creationId="{F9D95E49-763A-4886-B038-82F734740554}"/>
          </ac:spMkLst>
        </pc:spChg>
        <pc:spChg chg="add del">
          <ac:chgData name="Kristof Boels" userId="4e2ab352072e6d6e" providerId="LiveId" clId="{C1EF753E-7A67-46C1-8267-C0738AA70369}" dt="2023-12-10T16:29:38.656" v="3704" actId="26606"/>
          <ac:spMkLst>
            <pc:docMk/>
            <pc:sldMk cId="1244334537" sldId="256"/>
            <ac:spMk id="164" creationId="{553093A2-BEA9-4055-96AA-C5DA22C2E986}"/>
          </ac:spMkLst>
        </pc:spChg>
        <pc:spChg chg="add del">
          <ac:chgData name="Kristof Boels" userId="4e2ab352072e6d6e" providerId="LiveId" clId="{C1EF753E-7A67-46C1-8267-C0738AA70369}" dt="2023-12-10T16:29:38.656" v="3704" actId="26606"/>
          <ac:spMkLst>
            <pc:docMk/>
            <pc:sldMk cId="1244334537" sldId="256"/>
            <ac:spMk id="165" creationId="{0888C27D-5B01-459C-AD27-511C9689F4F3}"/>
          </ac:spMkLst>
        </pc:spChg>
        <pc:grpChg chg="add del">
          <ac:chgData name="Kristof Boels" userId="4e2ab352072e6d6e" providerId="LiveId" clId="{C1EF753E-7A67-46C1-8267-C0738AA70369}" dt="2023-12-11T12:19:54.222" v="4955" actId="26606"/>
          <ac:grpSpMkLst>
            <pc:docMk/>
            <pc:sldMk cId="1244334537" sldId="256"/>
            <ac:grpSpMk id="26" creationId="{CF22986C-DDF7-4109-9D6A-006800D6B041}"/>
          </ac:grpSpMkLst>
        </pc:grpChg>
        <pc:grpChg chg="add del">
          <ac:chgData name="Kristof Boels" userId="4e2ab352072e6d6e" providerId="LiveId" clId="{C1EF753E-7A67-46C1-8267-C0738AA70369}" dt="2023-12-10T16:28:51.502" v="3667" actId="26606"/>
          <ac:grpSpMkLst>
            <pc:docMk/>
            <pc:sldMk cId="1244334537" sldId="256"/>
            <ac:grpSpMk id="41" creationId="{8FC90B1E-0223-4440-AF22-8F32F6F0C7D2}"/>
          </ac:grpSpMkLst>
        </pc:grpChg>
        <pc:grpChg chg="add del">
          <ac:chgData name="Kristof Boels" userId="4e2ab352072e6d6e" providerId="LiveId" clId="{C1EF753E-7A67-46C1-8267-C0738AA70369}" dt="2023-12-11T12:32:49.034" v="5136" actId="26606"/>
          <ac:grpSpMkLst>
            <pc:docMk/>
            <pc:sldMk cId="1244334537" sldId="256"/>
            <ac:grpSpMk id="47" creationId="{032D8612-31EB-44CF-A1D0-14FD4C705424}"/>
          </ac:grpSpMkLst>
        </pc:grpChg>
        <pc:grpChg chg="add del">
          <ac:chgData name="Kristof Boels" userId="4e2ab352072e6d6e" providerId="LiveId" clId="{C1EF753E-7A67-46C1-8267-C0738AA70369}" dt="2023-12-10T16:28:51.502" v="3667" actId="26606"/>
          <ac:grpSpMkLst>
            <pc:docMk/>
            <pc:sldMk cId="1244334537" sldId="256"/>
            <ac:grpSpMk id="56" creationId="{ACF597F8-76AA-44FA-8E6A-06223B66C0DD}"/>
          </ac:grpSpMkLst>
        </pc:grpChg>
        <pc:grpChg chg="add del">
          <ac:chgData name="Kristof Boels" userId="4e2ab352072e6d6e" providerId="LiveId" clId="{C1EF753E-7A67-46C1-8267-C0738AA70369}" dt="2023-12-11T12:29:55.110" v="5116" actId="26606"/>
          <ac:grpSpMkLst>
            <pc:docMk/>
            <pc:sldMk cId="1244334537" sldId="256"/>
            <ac:grpSpMk id="61" creationId="{E9B930FD-8671-4C4C-ADCF-73AC1D0CD417}"/>
          </ac:grpSpMkLst>
        </pc:grpChg>
        <pc:grpChg chg="add del">
          <ac:chgData name="Kristof Boels" userId="4e2ab352072e6d6e" providerId="LiveId" clId="{C1EF753E-7A67-46C1-8267-C0738AA70369}" dt="2023-12-10T16:28:51.502" v="3667" actId="26606"/>
          <ac:grpSpMkLst>
            <pc:docMk/>
            <pc:sldMk cId="1244334537" sldId="256"/>
            <ac:grpSpMk id="65" creationId="{11CE155D-684B-4F5E-B835-C52765E310E7}"/>
          </ac:grpSpMkLst>
        </pc:grpChg>
        <pc:grpChg chg="add del">
          <ac:chgData name="Kristof Boels" userId="4e2ab352072e6d6e" providerId="LiveId" clId="{C1EF753E-7A67-46C1-8267-C0738AA70369}" dt="2023-12-11T12:29:55.110" v="5116" actId="26606"/>
          <ac:grpSpMkLst>
            <pc:docMk/>
            <pc:sldMk cId="1244334537" sldId="256"/>
            <ac:grpSpMk id="67" creationId="{383C2651-AE0C-4AE4-8725-E2F9414FE219}"/>
          </ac:grpSpMkLst>
        </pc:grpChg>
        <pc:grpChg chg="add del">
          <ac:chgData name="Kristof Boels" userId="4e2ab352072e6d6e" providerId="LiveId" clId="{C1EF753E-7A67-46C1-8267-C0738AA70369}" dt="2023-12-11T12:30:14.699" v="5126" actId="26606"/>
          <ac:grpSpMkLst>
            <pc:docMk/>
            <pc:sldMk cId="1244334537" sldId="256"/>
            <ac:grpSpMk id="98" creationId="{CF22986C-DDF7-4109-9D6A-006800D6B041}"/>
          </ac:grpSpMkLst>
        </pc:grpChg>
        <pc:grpChg chg="add del">
          <ac:chgData name="Kristof Boels" userId="4e2ab352072e6d6e" providerId="LiveId" clId="{C1EF753E-7A67-46C1-8267-C0738AA70369}" dt="2023-12-10T16:29:10.893" v="3683" actId="26606"/>
          <ac:grpSpMkLst>
            <pc:docMk/>
            <pc:sldMk cId="1244334537" sldId="256"/>
            <ac:grpSpMk id="101" creationId="{032D8612-31EB-44CF-A1D0-14FD4C705424}"/>
          </ac:grpSpMkLst>
        </pc:grpChg>
        <pc:grpChg chg="add del">
          <ac:chgData name="Kristof Boels" userId="4e2ab352072e6d6e" providerId="LiveId" clId="{C1EF753E-7A67-46C1-8267-C0738AA70369}" dt="2023-12-10T16:29:23.652" v="3689" actId="26606"/>
          <ac:grpSpMkLst>
            <pc:docMk/>
            <pc:sldMk cId="1244334537" sldId="256"/>
            <ac:grpSpMk id="121" creationId="{89D8939B-D984-4564-B942-51C44F623C98}"/>
          </ac:grpSpMkLst>
        </pc:grpChg>
        <pc:grpChg chg="add del">
          <ac:chgData name="Kristof Boels" userId="4e2ab352072e6d6e" providerId="LiveId" clId="{C1EF753E-7A67-46C1-8267-C0738AA70369}" dt="2023-12-10T16:29:28.591" v="3693" actId="26606"/>
          <ac:grpSpMkLst>
            <pc:docMk/>
            <pc:sldMk cId="1244334537" sldId="256"/>
            <ac:grpSpMk id="130" creationId="{3AF6A671-C637-4547-85F4-51B6D1881399}"/>
          </ac:grpSpMkLst>
        </pc:grpChg>
        <pc:grpChg chg="add del">
          <ac:chgData name="Kristof Boels" userId="4e2ab352072e6d6e" providerId="LiveId" clId="{C1EF753E-7A67-46C1-8267-C0738AA70369}" dt="2023-12-10T16:29:31.239" v="3697" actId="26606"/>
          <ac:grpSpMkLst>
            <pc:docMk/>
            <pc:sldMk cId="1244334537" sldId="256"/>
            <ac:grpSpMk id="140" creationId="{E9B930FD-8671-4C4C-ADCF-73AC1D0CD417}"/>
          </ac:grpSpMkLst>
        </pc:grpChg>
        <pc:grpChg chg="add del">
          <ac:chgData name="Kristof Boels" userId="4e2ab352072e6d6e" providerId="LiveId" clId="{C1EF753E-7A67-46C1-8267-C0738AA70369}" dt="2023-12-10T16:29:31.239" v="3697" actId="26606"/>
          <ac:grpSpMkLst>
            <pc:docMk/>
            <pc:sldMk cId="1244334537" sldId="256"/>
            <ac:grpSpMk id="144" creationId="{383C2651-AE0C-4AE4-8725-E2F9414FE219}"/>
          </ac:grpSpMkLst>
        </pc:grpChg>
        <pc:grpChg chg="add del">
          <ac:chgData name="Kristof Boels" userId="4e2ab352072e6d6e" providerId="LiveId" clId="{C1EF753E-7A67-46C1-8267-C0738AA70369}" dt="2023-12-10T16:29:34.735" v="3701" actId="26606"/>
          <ac:grpSpMkLst>
            <pc:docMk/>
            <pc:sldMk cId="1244334537" sldId="256"/>
            <ac:grpSpMk id="154" creationId="{CF22986C-DDF7-4109-9D6A-006800D6B041}"/>
          </ac:grpSpMkLst>
        </pc:grpChg>
        <pc:picChg chg="add del">
          <ac:chgData name="Kristof Boels" userId="4e2ab352072e6d6e" providerId="LiveId" clId="{C1EF753E-7A67-46C1-8267-C0738AA70369}" dt="2023-12-10T16:29:38.656" v="3704" actId="26606"/>
          <ac:picMkLst>
            <pc:docMk/>
            <pc:sldMk cId="1244334537" sldId="256"/>
            <ac:picMk id="5" creationId="{0514ADB2-692C-DAB5-C265-CA2E56D1CF86}"/>
          </ac:picMkLst>
        </pc:picChg>
        <pc:picChg chg="add del">
          <ac:chgData name="Kristof Boels" userId="4e2ab352072e6d6e" providerId="LiveId" clId="{C1EF753E-7A67-46C1-8267-C0738AA70369}" dt="2023-12-10T16:28:46.917" v="3658" actId="26606"/>
          <ac:picMkLst>
            <pc:docMk/>
            <pc:sldMk cId="1244334537" sldId="256"/>
            <ac:picMk id="5" creationId="{078D1E05-0C0A-9B34-D376-A85BA0137DC6}"/>
          </ac:picMkLst>
        </pc:picChg>
        <pc:picChg chg="add del">
          <ac:chgData name="Kristof Boels" userId="4e2ab352072e6d6e" providerId="LiveId" clId="{C1EF753E-7A67-46C1-8267-C0738AA70369}" dt="2023-12-10T16:29:13.897" v="3686" actId="26606"/>
          <ac:picMkLst>
            <pc:docMk/>
            <pc:sldMk cId="1244334537" sldId="256"/>
            <ac:picMk id="5" creationId="{09B21035-BF2B-DAA3-644E-4E2A1A406120}"/>
          </ac:picMkLst>
        </pc:picChg>
        <pc:picChg chg="add del">
          <ac:chgData name="Kristof Boels" userId="4e2ab352072e6d6e" providerId="LiveId" clId="{C1EF753E-7A67-46C1-8267-C0738AA70369}" dt="2023-12-10T16:29:02.930" v="3676" actId="26606"/>
          <ac:picMkLst>
            <pc:docMk/>
            <pc:sldMk cId="1244334537" sldId="256"/>
            <ac:picMk id="5" creationId="{0B6D988E-6BD7-0293-2368-8B2CBB67FB84}"/>
          </ac:picMkLst>
        </pc:picChg>
        <pc:picChg chg="add del">
          <ac:chgData name="Kristof Boels" userId="4e2ab352072e6d6e" providerId="LiveId" clId="{C1EF753E-7A67-46C1-8267-C0738AA70369}" dt="2023-12-10T16:29:31.239" v="3697" actId="26606"/>
          <ac:picMkLst>
            <pc:docMk/>
            <pc:sldMk cId="1244334537" sldId="256"/>
            <ac:picMk id="5" creationId="{0DC0D448-FC15-5F6A-7B35-9C2F2C002CF6}"/>
          </ac:picMkLst>
        </pc:picChg>
        <pc:picChg chg="add del">
          <ac:chgData name="Kristof Boels" userId="4e2ab352072e6d6e" providerId="LiveId" clId="{C1EF753E-7A67-46C1-8267-C0738AA70369}" dt="2023-12-10T16:29:28.591" v="3693" actId="26606"/>
          <ac:picMkLst>
            <pc:docMk/>
            <pc:sldMk cId="1244334537" sldId="256"/>
            <ac:picMk id="5" creationId="{17A832D5-C425-D323-BC3A-58095A6151FF}"/>
          </ac:picMkLst>
        </pc:picChg>
        <pc:picChg chg="add del">
          <ac:chgData name="Kristof Boels" userId="4e2ab352072e6d6e" providerId="LiveId" clId="{C1EF753E-7A67-46C1-8267-C0738AA70369}" dt="2023-12-10T16:28:51.502" v="3667" actId="26606"/>
          <ac:picMkLst>
            <pc:docMk/>
            <pc:sldMk cId="1244334537" sldId="256"/>
            <ac:picMk id="5" creationId="{1C04CCCB-E6FA-86A5-1C33-54A8FE703373}"/>
          </ac:picMkLst>
        </pc:picChg>
        <pc:picChg chg="add del">
          <ac:chgData name="Kristof Boels" userId="4e2ab352072e6d6e" providerId="LiveId" clId="{C1EF753E-7A67-46C1-8267-C0738AA70369}" dt="2023-12-10T16:29:10.893" v="3683" actId="26606"/>
          <ac:picMkLst>
            <pc:docMk/>
            <pc:sldMk cId="1244334537" sldId="256"/>
            <ac:picMk id="5" creationId="{1D94ACA8-6F2E-B37A-E76D-DD82CE06DB4E}"/>
          </ac:picMkLst>
        </pc:picChg>
        <pc:picChg chg="add del">
          <ac:chgData name="Kristof Boels" userId="4e2ab352072e6d6e" providerId="LiveId" clId="{C1EF753E-7A67-46C1-8267-C0738AA70369}" dt="2023-12-10T16:28:48.165" v="3661" actId="26606"/>
          <ac:picMkLst>
            <pc:docMk/>
            <pc:sldMk cId="1244334537" sldId="256"/>
            <ac:picMk id="5" creationId="{4D3F09BC-3E11-5D54-B163-FD3DFDD37119}"/>
          </ac:picMkLst>
        </pc:picChg>
        <pc:picChg chg="add del">
          <ac:chgData name="Kristof Boels" userId="4e2ab352072e6d6e" providerId="LiveId" clId="{C1EF753E-7A67-46C1-8267-C0738AA70369}" dt="2023-12-11T12:19:54.222" v="4955" actId="26606"/>
          <ac:picMkLst>
            <pc:docMk/>
            <pc:sldMk cId="1244334537" sldId="256"/>
            <ac:picMk id="5" creationId="{5894567A-0C7D-D303-87E2-FAE3CD5267CD}"/>
          </ac:picMkLst>
        </pc:picChg>
        <pc:picChg chg="add del">
          <ac:chgData name="Kristof Boels" userId="4e2ab352072e6d6e" providerId="LiveId" clId="{C1EF753E-7A67-46C1-8267-C0738AA70369}" dt="2023-12-10T16:28:49.038" v="3664" actId="26606"/>
          <ac:picMkLst>
            <pc:docMk/>
            <pc:sldMk cId="1244334537" sldId="256"/>
            <ac:picMk id="5" creationId="{5C18CD01-A9F7-184A-5F32-52124A967FC4}"/>
          </ac:picMkLst>
        </pc:picChg>
        <pc:picChg chg="add del">
          <ac:chgData name="Kristof Boels" userId="4e2ab352072e6d6e" providerId="LiveId" clId="{C1EF753E-7A67-46C1-8267-C0738AA70369}" dt="2023-12-11T12:29:55.110" v="5116" actId="26606"/>
          <ac:picMkLst>
            <pc:docMk/>
            <pc:sldMk cId="1244334537" sldId="256"/>
            <ac:picMk id="5" creationId="{676EBE64-3766-B3B3-E186-F5D17B6C62B8}"/>
          </ac:picMkLst>
        </pc:picChg>
        <pc:picChg chg="add del">
          <ac:chgData name="Kristof Boels" userId="4e2ab352072e6d6e" providerId="LiveId" clId="{C1EF753E-7A67-46C1-8267-C0738AA70369}" dt="2023-12-10T16:28:57.688" v="3673" actId="26606"/>
          <ac:picMkLst>
            <pc:docMk/>
            <pc:sldMk cId="1244334537" sldId="256"/>
            <ac:picMk id="5" creationId="{795E6FB1-B8C5-2275-2647-17C419F288B2}"/>
          </ac:picMkLst>
        </pc:picChg>
        <pc:picChg chg="add del">
          <ac:chgData name="Kristof Boels" userId="4e2ab352072e6d6e" providerId="LiveId" clId="{C1EF753E-7A67-46C1-8267-C0738AA70369}" dt="2023-12-11T12:30:24.345" v="5129" actId="26606"/>
          <ac:picMkLst>
            <pc:docMk/>
            <pc:sldMk cId="1244334537" sldId="256"/>
            <ac:picMk id="5" creationId="{79F83A00-1475-6DEE-6C1B-86A073D7E306}"/>
          </ac:picMkLst>
        </pc:picChg>
        <pc:picChg chg="add del">
          <ac:chgData name="Kristof Boels" userId="4e2ab352072e6d6e" providerId="LiveId" clId="{C1EF753E-7A67-46C1-8267-C0738AA70369}" dt="2023-12-11T12:30:14.699" v="5126" actId="26606"/>
          <ac:picMkLst>
            <pc:docMk/>
            <pc:sldMk cId="1244334537" sldId="256"/>
            <ac:picMk id="5" creationId="{92CE3221-B20A-2BAD-93C4-1770810116D7}"/>
          </ac:picMkLst>
        </pc:picChg>
        <pc:picChg chg="add del">
          <ac:chgData name="Kristof Boels" userId="4e2ab352072e6d6e" providerId="LiveId" clId="{C1EF753E-7A67-46C1-8267-C0738AA70369}" dt="2023-12-10T16:29:34.735" v="3701" actId="26606"/>
          <ac:picMkLst>
            <pc:docMk/>
            <pc:sldMk cId="1244334537" sldId="256"/>
            <ac:picMk id="5" creationId="{96290FCC-EAB1-3024-64A6-9BE8E5444FF1}"/>
          </ac:picMkLst>
        </pc:picChg>
        <pc:picChg chg="add del">
          <ac:chgData name="Kristof Boels" userId="4e2ab352072e6d6e" providerId="LiveId" clId="{C1EF753E-7A67-46C1-8267-C0738AA70369}" dt="2023-12-11T12:30:11.118" v="5122" actId="26606"/>
          <ac:picMkLst>
            <pc:docMk/>
            <pc:sldMk cId="1244334537" sldId="256"/>
            <ac:picMk id="5" creationId="{A27D3CCE-E0A5-F047-C3E6-B07898D1C13F}"/>
          </ac:picMkLst>
        </pc:picChg>
        <pc:picChg chg="add del">
          <ac:chgData name="Kristof Boels" userId="4e2ab352072e6d6e" providerId="LiveId" clId="{C1EF753E-7A67-46C1-8267-C0738AA70369}" dt="2023-12-10T16:29:06.336" v="3680" actId="26606"/>
          <ac:picMkLst>
            <pc:docMk/>
            <pc:sldMk cId="1244334537" sldId="256"/>
            <ac:picMk id="5" creationId="{B3205762-4C47-DA21-D5B6-3CCFD4F45FEB}"/>
          </ac:picMkLst>
        </pc:picChg>
        <pc:picChg chg="add del">
          <ac:chgData name="Kristof Boels" userId="4e2ab352072e6d6e" providerId="LiveId" clId="{C1EF753E-7A67-46C1-8267-C0738AA70369}" dt="2023-12-10T16:28:54.852" v="3670" actId="26606"/>
          <ac:picMkLst>
            <pc:docMk/>
            <pc:sldMk cId="1244334537" sldId="256"/>
            <ac:picMk id="5" creationId="{C1618A05-7AD5-D6A7-05B0-2CF176D40A54}"/>
          </ac:picMkLst>
        </pc:picChg>
        <pc:picChg chg="add del">
          <ac:chgData name="Kristof Boels" userId="4e2ab352072e6d6e" providerId="LiveId" clId="{C1EF753E-7A67-46C1-8267-C0738AA70369}" dt="2023-12-10T16:29:23.652" v="3689" actId="26606"/>
          <ac:picMkLst>
            <pc:docMk/>
            <pc:sldMk cId="1244334537" sldId="256"/>
            <ac:picMk id="5" creationId="{CF3EA834-B23B-F31F-C357-C817CD74FA20}"/>
          </ac:picMkLst>
        </pc:picChg>
        <pc:picChg chg="add del">
          <ac:chgData name="Kristof Boels" userId="4e2ab352072e6d6e" providerId="LiveId" clId="{C1EF753E-7A67-46C1-8267-C0738AA70369}" dt="2023-12-11T12:29:57.885" v="5119" actId="26606"/>
          <ac:picMkLst>
            <pc:docMk/>
            <pc:sldMk cId="1244334537" sldId="256"/>
            <ac:picMk id="5" creationId="{FE0206F7-113E-FA36-DFA9-1E272ECC0C7D}"/>
          </ac:picMkLst>
        </pc:picChg>
        <pc:picChg chg="add del">
          <ac:chgData name="Kristof Boels" userId="4e2ab352072e6d6e" providerId="LiveId" clId="{C1EF753E-7A67-46C1-8267-C0738AA70369}" dt="2023-12-10T16:29:42.824" v="3709" actId="478"/>
          <ac:picMkLst>
            <pc:docMk/>
            <pc:sldMk cId="1244334537" sldId="256"/>
            <ac:picMk id="8" creationId="{DD91CD83-3ABC-11FB-E845-7A8426E549CE}"/>
          </ac:picMkLst>
        </pc:picChg>
        <pc:picChg chg="add del">
          <ac:chgData name="Kristof Boels" userId="4e2ab352072e6d6e" providerId="LiveId" clId="{C1EF753E-7A67-46C1-8267-C0738AA70369}" dt="2023-12-11T12:29:55.110" v="5116" actId="26606"/>
          <ac:picMkLst>
            <pc:docMk/>
            <pc:sldMk cId="1244334537" sldId="256"/>
            <ac:picMk id="22" creationId="{1A7311C0-E19D-085E-635A-763DC48FC14D}"/>
          </ac:picMkLst>
        </pc:picChg>
        <pc:picChg chg="add del">
          <ac:chgData name="Kristof Boels" userId="4e2ab352072e6d6e" providerId="LiveId" clId="{C1EF753E-7A67-46C1-8267-C0738AA70369}" dt="2023-12-10T16:29:02.930" v="3676" actId="26606"/>
          <ac:picMkLst>
            <pc:docMk/>
            <pc:sldMk cId="1244334537" sldId="256"/>
            <ac:picMk id="22" creationId="{24959AEA-2E4F-A3D5-CF8C-0E36602E0471}"/>
          </ac:picMkLst>
        </pc:picChg>
        <pc:picChg chg="add del">
          <ac:chgData name="Kristof Boels" userId="4e2ab352072e6d6e" providerId="LiveId" clId="{C1EF753E-7A67-46C1-8267-C0738AA70369}" dt="2023-12-11T12:30:14.699" v="5126" actId="26606"/>
          <ac:picMkLst>
            <pc:docMk/>
            <pc:sldMk cId="1244334537" sldId="256"/>
            <ac:picMk id="22" creationId="{2739B7C5-491E-1591-F718-1C8313D6241B}"/>
          </ac:picMkLst>
        </pc:picChg>
        <pc:picChg chg="add del">
          <ac:chgData name="Kristof Boels" userId="4e2ab352072e6d6e" providerId="LiveId" clId="{C1EF753E-7A67-46C1-8267-C0738AA70369}" dt="2023-12-10T16:29:23.652" v="3689" actId="26606"/>
          <ac:picMkLst>
            <pc:docMk/>
            <pc:sldMk cId="1244334537" sldId="256"/>
            <ac:picMk id="22" creationId="{27ED1924-6AF9-E860-BC20-607DACDD4CD1}"/>
          </ac:picMkLst>
        </pc:picChg>
        <pc:picChg chg="add del">
          <ac:chgData name="Kristof Boels" userId="4e2ab352072e6d6e" providerId="LiveId" clId="{C1EF753E-7A67-46C1-8267-C0738AA70369}" dt="2023-12-10T16:28:48.165" v="3661" actId="26606"/>
          <ac:picMkLst>
            <pc:docMk/>
            <pc:sldMk cId="1244334537" sldId="256"/>
            <ac:picMk id="22" creationId="{2FCA7F2D-AFB2-FA9B-C0EB-B4B13DB22CA0}"/>
          </ac:picMkLst>
        </pc:picChg>
        <pc:picChg chg="add del">
          <ac:chgData name="Kristof Boels" userId="4e2ab352072e6d6e" providerId="LiveId" clId="{C1EF753E-7A67-46C1-8267-C0738AA70369}" dt="2023-12-11T12:30:24.345" v="5129" actId="26606"/>
          <ac:picMkLst>
            <pc:docMk/>
            <pc:sldMk cId="1244334537" sldId="256"/>
            <ac:picMk id="22" creationId="{569AECAC-648B-961A-7620-84753946DE0A}"/>
          </ac:picMkLst>
        </pc:picChg>
        <pc:picChg chg="add del">
          <ac:chgData name="Kristof Boels" userId="4e2ab352072e6d6e" providerId="LiveId" clId="{C1EF753E-7A67-46C1-8267-C0738AA70369}" dt="2023-12-11T12:19:54.222" v="4955" actId="26606"/>
          <ac:picMkLst>
            <pc:docMk/>
            <pc:sldMk cId="1244334537" sldId="256"/>
            <ac:picMk id="22" creationId="{61B27DE1-75D5-D85D-8583-6FBD2A059D9F}"/>
          </ac:picMkLst>
        </pc:picChg>
        <pc:picChg chg="add del">
          <ac:chgData name="Kristof Boels" userId="4e2ab352072e6d6e" providerId="LiveId" clId="{C1EF753E-7A67-46C1-8267-C0738AA70369}" dt="2023-12-10T16:28:46.917" v="3658" actId="26606"/>
          <ac:picMkLst>
            <pc:docMk/>
            <pc:sldMk cId="1244334537" sldId="256"/>
            <ac:picMk id="22" creationId="{69AAE3DB-F4A8-688B-EDEF-22CED6B0197E}"/>
          </ac:picMkLst>
        </pc:picChg>
        <pc:picChg chg="add del">
          <ac:chgData name="Kristof Boels" userId="4e2ab352072e6d6e" providerId="LiveId" clId="{C1EF753E-7A67-46C1-8267-C0738AA70369}" dt="2023-12-10T16:28:54.852" v="3670" actId="26606"/>
          <ac:picMkLst>
            <pc:docMk/>
            <pc:sldMk cId="1244334537" sldId="256"/>
            <ac:picMk id="22" creationId="{6BFB72E5-1E67-A44F-BF3E-C0FCB858ACF0}"/>
          </ac:picMkLst>
        </pc:picChg>
        <pc:picChg chg="add del">
          <ac:chgData name="Kristof Boels" userId="4e2ab352072e6d6e" providerId="LiveId" clId="{C1EF753E-7A67-46C1-8267-C0738AA70369}" dt="2023-12-11T12:30:11.118" v="5122" actId="26606"/>
          <ac:picMkLst>
            <pc:docMk/>
            <pc:sldMk cId="1244334537" sldId="256"/>
            <ac:picMk id="22" creationId="{7BFE27F6-083B-AF9D-07C9-D40E76E235FC}"/>
          </ac:picMkLst>
        </pc:picChg>
        <pc:picChg chg="add del">
          <ac:chgData name="Kristof Boels" userId="4e2ab352072e6d6e" providerId="LiveId" clId="{C1EF753E-7A67-46C1-8267-C0738AA70369}" dt="2023-12-10T16:28:57.688" v="3673" actId="26606"/>
          <ac:picMkLst>
            <pc:docMk/>
            <pc:sldMk cId="1244334537" sldId="256"/>
            <ac:picMk id="22" creationId="{7DB6FDE8-A547-0095-6655-E8BF76C61E58}"/>
          </ac:picMkLst>
        </pc:picChg>
        <pc:picChg chg="add del">
          <ac:chgData name="Kristof Boels" userId="4e2ab352072e6d6e" providerId="LiveId" clId="{C1EF753E-7A67-46C1-8267-C0738AA70369}" dt="2023-12-10T16:29:31.239" v="3697" actId="26606"/>
          <ac:picMkLst>
            <pc:docMk/>
            <pc:sldMk cId="1244334537" sldId="256"/>
            <ac:picMk id="22" creationId="{8F5FD062-7574-5E18-349D-E1508158F00F}"/>
          </ac:picMkLst>
        </pc:picChg>
        <pc:picChg chg="add del">
          <ac:chgData name="Kristof Boels" userId="4e2ab352072e6d6e" providerId="LiveId" clId="{C1EF753E-7A67-46C1-8267-C0738AA70369}" dt="2023-12-10T16:28:49.038" v="3664" actId="26606"/>
          <ac:picMkLst>
            <pc:docMk/>
            <pc:sldMk cId="1244334537" sldId="256"/>
            <ac:picMk id="22" creationId="{A4D20525-E663-EFE3-5BC3-32358E7067B6}"/>
          </ac:picMkLst>
        </pc:picChg>
        <pc:picChg chg="add del">
          <ac:chgData name="Kristof Boels" userId="4e2ab352072e6d6e" providerId="LiveId" clId="{C1EF753E-7A67-46C1-8267-C0738AA70369}" dt="2023-12-10T16:29:06.336" v="3680" actId="26606"/>
          <ac:picMkLst>
            <pc:docMk/>
            <pc:sldMk cId="1244334537" sldId="256"/>
            <ac:picMk id="22" creationId="{A51F2E49-F666-0259-1EC0-B65E12D1B0A2}"/>
          </ac:picMkLst>
        </pc:picChg>
        <pc:picChg chg="add del">
          <ac:chgData name="Kristof Boels" userId="4e2ab352072e6d6e" providerId="LiveId" clId="{C1EF753E-7A67-46C1-8267-C0738AA70369}" dt="2023-12-10T16:29:34.735" v="3701" actId="26606"/>
          <ac:picMkLst>
            <pc:docMk/>
            <pc:sldMk cId="1244334537" sldId="256"/>
            <ac:picMk id="22" creationId="{ABA995AC-9E06-5BF0-B5AD-0107C490F2B5}"/>
          </ac:picMkLst>
        </pc:picChg>
        <pc:picChg chg="add del">
          <ac:chgData name="Kristof Boels" userId="4e2ab352072e6d6e" providerId="LiveId" clId="{C1EF753E-7A67-46C1-8267-C0738AA70369}" dt="2023-12-10T16:29:13.897" v="3686" actId="26606"/>
          <ac:picMkLst>
            <pc:docMk/>
            <pc:sldMk cId="1244334537" sldId="256"/>
            <ac:picMk id="22" creationId="{AE1D4170-FAD5-F1F0-F217-3348EBCC193F}"/>
          </ac:picMkLst>
        </pc:picChg>
        <pc:picChg chg="add del">
          <ac:chgData name="Kristof Boels" userId="4e2ab352072e6d6e" providerId="LiveId" clId="{C1EF753E-7A67-46C1-8267-C0738AA70369}" dt="2023-12-11T12:29:57.885" v="5119" actId="26606"/>
          <ac:picMkLst>
            <pc:docMk/>
            <pc:sldMk cId="1244334537" sldId="256"/>
            <ac:picMk id="22" creationId="{BC686F74-4417-2741-46FE-EFBC2EA3E512}"/>
          </ac:picMkLst>
        </pc:picChg>
        <pc:picChg chg="add del">
          <ac:chgData name="Kristof Boels" userId="4e2ab352072e6d6e" providerId="LiveId" clId="{C1EF753E-7A67-46C1-8267-C0738AA70369}" dt="2023-12-10T16:29:10.893" v="3683" actId="26606"/>
          <ac:picMkLst>
            <pc:docMk/>
            <pc:sldMk cId="1244334537" sldId="256"/>
            <ac:picMk id="22" creationId="{D9AC2E50-CA45-B2B0-DE3C-1C06911387CA}"/>
          </ac:picMkLst>
        </pc:picChg>
        <pc:picChg chg="add del">
          <ac:chgData name="Kristof Boels" userId="4e2ab352072e6d6e" providerId="LiveId" clId="{C1EF753E-7A67-46C1-8267-C0738AA70369}" dt="2023-12-10T16:29:38.656" v="3704" actId="26606"/>
          <ac:picMkLst>
            <pc:docMk/>
            <pc:sldMk cId="1244334537" sldId="256"/>
            <ac:picMk id="22" creationId="{EC465466-A70F-9BBC-687E-769CA8D998A1}"/>
          </ac:picMkLst>
        </pc:picChg>
        <pc:picChg chg="add del">
          <ac:chgData name="Kristof Boels" userId="4e2ab352072e6d6e" providerId="LiveId" clId="{C1EF753E-7A67-46C1-8267-C0738AA70369}" dt="2023-12-10T16:28:51.502" v="3667" actId="26606"/>
          <ac:picMkLst>
            <pc:docMk/>
            <pc:sldMk cId="1244334537" sldId="256"/>
            <ac:picMk id="22" creationId="{ED9C80DD-BB7E-9ED6-EF27-0CE0DEFEF34E}"/>
          </ac:picMkLst>
        </pc:picChg>
        <pc:picChg chg="add del">
          <ac:chgData name="Kristof Boels" userId="4e2ab352072e6d6e" providerId="LiveId" clId="{C1EF753E-7A67-46C1-8267-C0738AA70369}" dt="2023-12-10T16:29:28.591" v="3693" actId="26606"/>
          <ac:picMkLst>
            <pc:docMk/>
            <pc:sldMk cId="1244334537" sldId="256"/>
            <ac:picMk id="22" creationId="{F0AA351C-B6FE-B2B7-F769-17C2B5E066A7}"/>
          </ac:picMkLst>
        </pc:picChg>
        <pc:picChg chg="add del mod replId">
          <ac:chgData name="Kristof Boels" userId="4e2ab352072e6d6e" providerId="LiveId" clId="{C1EF753E-7A67-46C1-8267-C0738AA70369}" dt="2023-12-11T12:20:00.990" v="4957" actId="26606"/>
          <ac:picMkLst>
            <pc:docMk/>
            <pc:sldMk cId="1244334537" sldId="256"/>
            <ac:picMk id="55" creationId="{67FFEDF1-F1D5-BDFF-0FB9-81ABE17A6B67}"/>
          </ac:picMkLst>
        </pc:picChg>
        <pc:picChg chg="add del mod replId">
          <ac:chgData name="Kristof Boels" userId="4e2ab352072e6d6e" providerId="LiveId" clId="{C1EF753E-7A67-46C1-8267-C0738AA70369}" dt="2023-12-11T12:20:00.990" v="4957" actId="26606"/>
          <ac:picMkLst>
            <pc:docMk/>
            <pc:sldMk cId="1244334537" sldId="256"/>
            <ac:picMk id="56" creationId="{38169C46-D9A5-F699-7615-18FD6852BA4D}"/>
          </ac:picMkLst>
        </pc:picChg>
        <pc:picChg chg="add del mod replId">
          <ac:chgData name="Kristof Boels" userId="4e2ab352072e6d6e" providerId="LiveId" clId="{C1EF753E-7A67-46C1-8267-C0738AA70369}" dt="2023-12-11T12:32:49.034" v="5136" actId="26606"/>
          <ac:picMkLst>
            <pc:docMk/>
            <pc:sldMk cId="1244334537" sldId="256"/>
            <ac:picMk id="63" creationId="{72B0C04E-91F9-A36E-A956-D1C7F3EF4533}"/>
          </ac:picMkLst>
        </pc:picChg>
        <pc:picChg chg="add del mod replId">
          <ac:chgData name="Kristof Boels" userId="4e2ab352072e6d6e" providerId="LiveId" clId="{C1EF753E-7A67-46C1-8267-C0738AA70369}" dt="2023-12-11T12:32:49.034" v="5136" actId="26606"/>
          <ac:picMkLst>
            <pc:docMk/>
            <pc:sldMk cId="1244334537" sldId="256"/>
            <ac:picMk id="64" creationId="{E1F32E9B-7E41-40AC-94FA-CD0F72AF0EED}"/>
          </ac:picMkLst>
        </pc:picChg>
        <pc:picChg chg="add mod">
          <ac:chgData name="Kristof Boels" userId="4e2ab352072e6d6e" providerId="LiveId" clId="{C1EF753E-7A67-46C1-8267-C0738AA70369}" dt="2023-12-11T12:42:21.866" v="5894" actId="14861"/>
          <ac:picMkLst>
            <pc:docMk/>
            <pc:sldMk cId="1244334537" sldId="256"/>
            <ac:picMk id="71" creationId="{94E3936C-FAD0-1E5F-6522-15EC6DB1AE1C}"/>
          </ac:picMkLst>
        </pc:picChg>
        <pc:picChg chg="add">
          <ac:chgData name="Kristof Boels" userId="4e2ab352072e6d6e" providerId="LiveId" clId="{C1EF753E-7A67-46C1-8267-C0738AA70369}" dt="2023-12-11T12:32:49.034" v="5136" actId="26606"/>
          <ac:picMkLst>
            <pc:docMk/>
            <pc:sldMk cId="1244334537" sldId="256"/>
            <ac:picMk id="72" creationId="{F2F31F12-4ED0-3E63-1AF0-9A2847A2788C}"/>
          </ac:picMkLst>
        </pc:picChg>
        <pc:cxnChg chg="add del">
          <ac:chgData name="Kristof Boels" userId="4e2ab352072e6d6e" providerId="LiveId" clId="{C1EF753E-7A67-46C1-8267-C0738AA70369}" dt="2023-12-10T16:28:41.622" v="3655" actId="26606"/>
          <ac:cxnSpMkLst>
            <pc:docMk/>
            <pc:sldMk cId="1244334537" sldId="256"/>
            <ac:cxnSpMk id="27" creationId="{249EDD1B-F94D-B4E6-ACAA-566B9A26FDE3}"/>
          </ac:cxnSpMkLst>
        </pc:cxnChg>
        <pc:cxnChg chg="add del">
          <ac:chgData name="Kristof Boels" userId="4e2ab352072e6d6e" providerId="LiveId" clId="{C1EF753E-7A67-46C1-8267-C0738AA70369}" dt="2023-12-10T16:28:54.852" v="3670" actId="26606"/>
          <ac:cxnSpMkLst>
            <pc:docMk/>
            <pc:sldMk cId="1244334537" sldId="256"/>
            <ac:cxnSpMk id="71" creationId="{249EDD1B-F94D-B4E6-ACAA-566B9A26FDE3}"/>
          </ac:cxnSpMkLst>
        </pc:cxnChg>
        <pc:cxnChg chg="add del">
          <ac:chgData name="Kristof Boels" userId="4e2ab352072e6d6e" providerId="LiveId" clId="{C1EF753E-7A67-46C1-8267-C0738AA70369}" dt="2023-12-10T16:29:38.656" v="3704" actId="26606"/>
          <ac:cxnSpMkLst>
            <pc:docMk/>
            <pc:sldMk cId="1244334537" sldId="256"/>
            <ac:cxnSpMk id="166" creationId="{F085D7B9-E066-4923-8CB7-294BF306296A}"/>
          </ac:cxnSpMkLst>
        </pc:cxnChg>
        <pc:cxnChg chg="add del">
          <ac:chgData name="Kristof Boels" userId="4e2ab352072e6d6e" providerId="LiveId" clId="{C1EF753E-7A67-46C1-8267-C0738AA70369}" dt="2023-12-10T16:29:38.656" v="3704" actId="26606"/>
          <ac:cxnSpMkLst>
            <pc:docMk/>
            <pc:sldMk cId="1244334537" sldId="256"/>
            <ac:cxnSpMk id="167" creationId="{51C8C1B1-1BAD-4578-A0B2-9EBF8D69A93F}"/>
          </ac:cxnSpMkLst>
        </pc:cxnChg>
      </pc:sldChg>
      <pc:sldChg chg="addSp delSp modSp mod setBg">
        <pc:chgData name="Kristof Boels" userId="4e2ab352072e6d6e" providerId="LiveId" clId="{C1EF753E-7A67-46C1-8267-C0738AA70369}" dt="2023-12-11T12:29:17.356" v="5102" actId="26606"/>
        <pc:sldMkLst>
          <pc:docMk/>
          <pc:sldMk cId="1813904401" sldId="257"/>
        </pc:sldMkLst>
        <pc:spChg chg="add del">
          <ac:chgData name="Kristof Boels" userId="4e2ab352072e6d6e" providerId="LiveId" clId="{C1EF753E-7A67-46C1-8267-C0738AA70369}" dt="2023-12-11T12:27:17.898" v="5053" actId="26606"/>
          <ac:spMkLst>
            <pc:docMk/>
            <pc:sldMk cId="1813904401" sldId="257"/>
            <ac:spMk id="2" creationId="{65C9A6D5-F098-2FE2-9F6C-15684EB286EF}"/>
          </ac:spMkLst>
        </pc:spChg>
        <pc:spChg chg="add del mod">
          <ac:chgData name="Kristof Boels" userId="4e2ab352072e6d6e" providerId="LiveId" clId="{C1EF753E-7A67-46C1-8267-C0738AA70369}" dt="2023-12-11T12:29:17.356" v="5102" actId="26606"/>
          <ac:spMkLst>
            <pc:docMk/>
            <pc:sldMk cId="1813904401" sldId="257"/>
            <ac:spMk id="2" creationId="{6D72DC36-2E37-7BBB-7CA6-9F23662946F5}"/>
          </ac:spMkLst>
        </pc:spChg>
        <pc:spChg chg="add del">
          <ac:chgData name="Kristof Boels" userId="4e2ab352072e6d6e" providerId="LiveId" clId="{C1EF753E-7A67-46C1-8267-C0738AA70369}" dt="2023-12-11T12:27:21.152" v="5056" actId="26606"/>
          <ac:spMkLst>
            <pc:docMk/>
            <pc:sldMk cId="1813904401" sldId="257"/>
            <ac:spMk id="2" creationId="{A0DFDC19-71FA-314B-0260-3B50C5C51B24}"/>
          </ac:spMkLst>
        </pc:spChg>
        <pc:spChg chg="add del">
          <ac:chgData name="Kristof Boels" userId="4e2ab352072e6d6e" providerId="LiveId" clId="{C1EF753E-7A67-46C1-8267-C0738AA70369}" dt="2023-12-11T12:27:28.570" v="5059" actId="26606"/>
          <ac:spMkLst>
            <pc:docMk/>
            <pc:sldMk cId="1813904401" sldId="257"/>
            <ac:spMk id="2" creationId="{AD8CD20E-4D40-D294-0196-B8A66752088E}"/>
          </ac:spMkLst>
        </pc:spChg>
        <pc:spChg chg="add del mod">
          <ac:chgData name="Kristof Boels" userId="4e2ab352072e6d6e" providerId="LiveId" clId="{C1EF753E-7A67-46C1-8267-C0738AA70369}" dt="2023-12-11T12:29:17.356" v="5102" actId="26606"/>
          <ac:spMkLst>
            <pc:docMk/>
            <pc:sldMk cId="1813904401" sldId="257"/>
            <ac:spMk id="3" creationId="{16C33BC8-700A-3FB2-400C-7710D0A7A9CB}"/>
          </ac:spMkLst>
        </pc:spChg>
        <pc:spChg chg="add del">
          <ac:chgData name="Kristof Boels" userId="4e2ab352072e6d6e" providerId="LiveId" clId="{C1EF753E-7A67-46C1-8267-C0738AA70369}" dt="2023-12-11T12:27:21.152" v="5056" actId="26606"/>
          <ac:spMkLst>
            <pc:docMk/>
            <pc:sldMk cId="1813904401" sldId="257"/>
            <ac:spMk id="3" creationId="{38B4A7E4-AC56-3E31-B4E8-137C22D753FE}"/>
          </ac:spMkLst>
        </pc:spChg>
        <pc:spChg chg="add del">
          <ac:chgData name="Kristof Boels" userId="4e2ab352072e6d6e" providerId="LiveId" clId="{C1EF753E-7A67-46C1-8267-C0738AA70369}" dt="2023-12-11T12:27:17.898" v="5053" actId="26606"/>
          <ac:spMkLst>
            <pc:docMk/>
            <pc:sldMk cId="1813904401" sldId="257"/>
            <ac:spMk id="3" creationId="{C16AF644-9283-133D-ABFB-462EAFEB45A0}"/>
          </ac:spMkLst>
        </pc:spChg>
        <pc:spChg chg="add del">
          <ac:chgData name="Kristof Boels" userId="4e2ab352072e6d6e" providerId="LiveId" clId="{C1EF753E-7A67-46C1-8267-C0738AA70369}" dt="2023-12-11T12:27:28.570" v="5059" actId="26606"/>
          <ac:spMkLst>
            <pc:docMk/>
            <pc:sldMk cId="1813904401" sldId="257"/>
            <ac:spMk id="3" creationId="{FDF1A5A6-089B-F834-C614-3BE47F113B73}"/>
          </ac:spMkLst>
        </pc:spChg>
        <pc:spChg chg="add del">
          <ac:chgData name="Kristof Boels" userId="4e2ab352072e6d6e" providerId="LiveId" clId="{C1EF753E-7A67-46C1-8267-C0738AA70369}" dt="2023-12-11T12:27:28.570" v="5059" actId="26606"/>
          <ac:spMkLst>
            <pc:docMk/>
            <pc:sldMk cId="1813904401" sldId="257"/>
            <ac:spMk id="14" creationId="{C9A36457-A5F4-4103-A443-02581C09185B}"/>
          </ac:spMkLst>
        </pc:spChg>
        <pc:spChg chg="add del">
          <ac:chgData name="Kristof Boels" userId="4e2ab352072e6d6e" providerId="LiveId" clId="{C1EF753E-7A67-46C1-8267-C0738AA70369}" dt="2023-12-11T12:27:17.898" v="5053" actId="26606"/>
          <ac:spMkLst>
            <pc:docMk/>
            <pc:sldMk cId="1813904401" sldId="257"/>
            <ac:spMk id="16" creationId="{D4C74C1C-EF2E-40CF-A712-656E694E6724}"/>
          </ac:spMkLst>
        </pc:spChg>
        <pc:spChg chg="add del">
          <ac:chgData name="Kristof Boels" userId="4e2ab352072e6d6e" providerId="LiveId" clId="{C1EF753E-7A67-46C1-8267-C0738AA70369}" dt="2023-12-11T12:27:17.898" v="5053" actId="26606"/>
          <ac:spMkLst>
            <pc:docMk/>
            <pc:sldMk cId="1813904401" sldId="257"/>
            <ac:spMk id="18" creationId="{90464369-70FA-42AF-948F-80664CA7BFE5}"/>
          </ac:spMkLst>
        </pc:spChg>
        <pc:spChg chg="add del">
          <ac:chgData name="Kristof Boels" userId="4e2ab352072e6d6e" providerId="LiveId" clId="{C1EF753E-7A67-46C1-8267-C0738AA70369}" dt="2023-12-11T12:27:17.898" v="5053" actId="26606"/>
          <ac:spMkLst>
            <pc:docMk/>
            <pc:sldMk cId="1813904401" sldId="257"/>
            <ac:spMk id="20" creationId="{A648176E-454C-437C-B0FC-9B82FCF32B24}"/>
          </ac:spMkLst>
        </pc:spChg>
        <pc:spChg chg="add del">
          <ac:chgData name="Kristof Boels" userId="4e2ab352072e6d6e" providerId="LiveId" clId="{C1EF753E-7A67-46C1-8267-C0738AA70369}" dt="2023-12-11T12:27:17.898" v="5053" actId="26606"/>
          <ac:spMkLst>
            <pc:docMk/>
            <pc:sldMk cId="1813904401" sldId="257"/>
            <ac:spMk id="22" creationId="{A6604B49-AD5C-4590-B051-06C8222ECD99}"/>
          </ac:spMkLst>
        </pc:spChg>
        <pc:spChg chg="add del">
          <ac:chgData name="Kristof Boels" userId="4e2ab352072e6d6e" providerId="LiveId" clId="{C1EF753E-7A67-46C1-8267-C0738AA70369}" dt="2023-12-11T12:27:17.898" v="5053" actId="26606"/>
          <ac:spMkLst>
            <pc:docMk/>
            <pc:sldMk cId="1813904401" sldId="257"/>
            <ac:spMk id="24" creationId="{CC552A98-EF7D-4D42-AB69-066B786AB55B}"/>
          </ac:spMkLst>
        </pc:spChg>
        <pc:spChg chg="add del">
          <ac:chgData name="Kristof Boels" userId="4e2ab352072e6d6e" providerId="LiveId" clId="{C1EF753E-7A67-46C1-8267-C0738AA70369}" dt="2023-12-11T12:27:21.152" v="5056" actId="26606"/>
          <ac:spMkLst>
            <pc:docMk/>
            <pc:sldMk cId="1813904401" sldId="257"/>
            <ac:spMk id="26" creationId="{1BB867FF-FC45-48F7-8104-F89BE54909F1}"/>
          </ac:spMkLst>
        </pc:spChg>
        <pc:spChg chg="add del">
          <ac:chgData name="Kristof Boels" userId="4e2ab352072e6d6e" providerId="LiveId" clId="{C1EF753E-7A67-46C1-8267-C0738AA70369}" dt="2023-12-11T12:27:21.152" v="5056" actId="26606"/>
          <ac:spMkLst>
            <pc:docMk/>
            <pc:sldMk cId="1813904401" sldId="257"/>
            <ac:spMk id="27" creationId="{8BB56887-D0D5-4F0C-9E19-7247EB83C8B7}"/>
          </ac:spMkLst>
        </pc:spChg>
        <pc:spChg chg="add del">
          <ac:chgData name="Kristof Boels" userId="4e2ab352072e6d6e" providerId="LiveId" clId="{C1EF753E-7A67-46C1-8267-C0738AA70369}" dt="2023-12-11T12:27:21.152" v="5056" actId="26606"/>
          <ac:spMkLst>
            <pc:docMk/>
            <pc:sldMk cId="1813904401" sldId="257"/>
            <ac:spMk id="28" creationId="{081E4A58-353D-44AE-B2FC-2A74E2E400F7}"/>
          </ac:spMkLst>
        </pc:spChg>
        <pc:spChg chg="add del">
          <ac:chgData name="Kristof Boels" userId="4e2ab352072e6d6e" providerId="LiveId" clId="{C1EF753E-7A67-46C1-8267-C0738AA70369}" dt="2023-12-11T12:27:28.570" v="5059" actId="26606"/>
          <ac:spMkLst>
            <pc:docMk/>
            <pc:sldMk cId="1813904401" sldId="257"/>
            <ac:spMk id="32" creationId="{DC5FB7E8-B636-40FA-BE8D-48145C0F5C57}"/>
          </ac:spMkLst>
        </pc:spChg>
        <pc:spChg chg="add del">
          <ac:chgData name="Kristof Boels" userId="4e2ab352072e6d6e" providerId="LiveId" clId="{C1EF753E-7A67-46C1-8267-C0738AA70369}" dt="2023-12-11T12:27:28.570" v="5059" actId="26606"/>
          <ac:spMkLst>
            <pc:docMk/>
            <pc:sldMk cId="1813904401" sldId="257"/>
            <ac:spMk id="33" creationId="{142DCE2C-2863-46FA-9BE7-24365A24D9BA}"/>
          </ac:spMkLst>
        </pc:spChg>
        <pc:spChg chg="add del">
          <ac:chgData name="Kristof Boels" userId="4e2ab352072e6d6e" providerId="LiveId" clId="{C1EF753E-7A67-46C1-8267-C0738AA70369}" dt="2023-12-11T12:29:17.356" v="5102" actId="26606"/>
          <ac:spMkLst>
            <pc:docMk/>
            <pc:sldMk cId="1813904401" sldId="257"/>
            <ac:spMk id="37" creationId="{245A9F99-D9B1-4094-A2E2-B90AC1DB7B9C}"/>
          </ac:spMkLst>
        </pc:spChg>
        <pc:spChg chg="add del">
          <ac:chgData name="Kristof Boels" userId="4e2ab352072e6d6e" providerId="LiveId" clId="{C1EF753E-7A67-46C1-8267-C0738AA70369}" dt="2023-12-11T12:29:17.356" v="5102" actId="26606"/>
          <ac:spMkLst>
            <pc:docMk/>
            <pc:sldMk cId="1813904401" sldId="257"/>
            <ac:spMk id="38" creationId="{B7FAF607-473A-4A43-A23D-BBFF5C4117BB}"/>
          </ac:spMkLst>
        </pc:spChg>
        <pc:spChg chg="add del mod replId">
          <ac:chgData name="Kristof Boels" userId="4e2ab352072e6d6e" providerId="LiveId" clId="{C1EF753E-7A67-46C1-8267-C0738AA70369}" dt="2023-12-11T12:29:17.356" v="5102" actId="26606"/>
          <ac:spMkLst>
            <pc:docMk/>
            <pc:sldMk cId="1813904401" sldId="257"/>
            <ac:spMk id="43" creationId="{0EA4369F-69F9-D042-3ACC-485451CCBB6F}"/>
          </ac:spMkLst>
        </pc:spChg>
        <pc:spChg chg="add del mod replId">
          <ac:chgData name="Kristof Boels" userId="4e2ab352072e6d6e" providerId="LiveId" clId="{C1EF753E-7A67-46C1-8267-C0738AA70369}" dt="2023-12-11T12:29:17.356" v="5102" actId="26606"/>
          <ac:spMkLst>
            <pc:docMk/>
            <pc:sldMk cId="1813904401" sldId="257"/>
            <ac:spMk id="44" creationId="{CC90BE74-06B4-9A8C-1355-2139C55D4D8B}"/>
          </ac:spMkLst>
        </pc:spChg>
        <pc:grpChg chg="add del">
          <ac:chgData name="Kristof Boels" userId="4e2ab352072e6d6e" providerId="LiveId" clId="{C1EF753E-7A67-46C1-8267-C0738AA70369}" dt="2023-12-11T12:29:17.356" v="5102" actId="26606"/>
          <ac:grpSpMkLst>
            <pc:docMk/>
            <pc:sldMk cId="1813904401" sldId="257"/>
            <ac:grpSpMk id="40" creationId="{C5F6476F-D303-44D3-B30F-1BA348F0F64A}"/>
          </ac:grpSpMkLst>
        </pc:grpChg>
        <pc:picChg chg="add del">
          <ac:chgData name="Kristof Boels" userId="4e2ab352072e6d6e" providerId="LiveId" clId="{C1EF753E-7A67-46C1-8267-C0738AA70369}" dt="2023-12-11T12:27:28.570" v="5059" actId="26606"/>
          <ac:picMkLst>
            <pc:docMk/>
            <pc:sldMk cId="1813904401" sldId="257"/>
            <ac:picMk id="9" creationId="{39DA831D-C772-76D8-9E9B-D0EDDAAC20C2}"/>
          </ac:picMkLst>
        </pc:picChg>
        <pc:picChg chg="add del">
          <ac:chgData name="Kristof Boels" userId="4e2ab352072e6d6e" providerId="LiveId" clId="{C1EF753E-7A67-46C1-8267-C0738AA70369}" dt="2023-12-11T12:27:17.898" v="5053" actId="26606"/>
          <ac:picMkLst>
            <pc:docMk/>
            <pc:sldMk cId="1813904401" sldId="257"/>
            <ac:picMk id="9" creationId="{79E99864-AE2C-DB0E-90CC-4B6814AB4895}"/>
          </ac:picMkLst>
        </pc:picChg>
        <pc:picChg chg="add del">
          <ac:chgData name="Kristof Boels" userId="4e2ab352072e6d6e" providerId="LiveId" clId="{C1EF753E-7A67-46C1-8267-C0738AA70369}" dt="2023-12-11T12:27:21.152" v="5056" actId="26606"/>
          <ac:picMkLst>
            <pc:docMk/>
            <pc:sldMk cId="1813904401" sldId="257"/>
            <ac:picMk id="9" creationId="{C65DEC06-3A66-6951-BD2D-955B1CCF7367}"/>
          </ac:picMkLst>
        </pc:picChg>
        <pc:picChg chg="add del mod">
          <ac:chgData name="Kristof Boels" userId="4e2ab352072e6d6e" providerId="LiveId" clId="{C1EF753E-7A67-46C1-8267-C0738AA70369}" dt="2023-12-11T12:29:17.356" v="5102" actId="26606"/>
          <ac:picMkLst>
            <pc:docMk/>
            <pc:sldMk cId="1813904401" sldId="257"/>
            <ac:picMk id="9" creationId="{F674266E-1740-57A9-6C70-EE4B9ABFF79E}"/>
          </ac:picMkLst>
        </pc:picChg>
        <pc:picChg chg="add del">
          <ac:chgData name="Kristof Boels" userId="4e2ab352072e6d6e" providerId="LiveId" clId="{C1EF753E-7A67-46C1-8267-C0738AA70369}" dt="2023-12-11T12:27:17.898" v="5053" actId="26606"/>
          <ac:picMkLst>
            <pc:docMk/>
            <pc:sldMk cId="1813904401" sldId="257"/>
            <ac:picMk id="13" creationId="{70157E9E-E7DD-6F77-E300-915E80793BA8}"/>
          </ac:picMkLst>
        </pc:picChg>
        <pc:picChg chg="add del">
          <ac:chgData name="Kristof Boels" userId="4e2ab352072e6d6e" providerId="LiveId" clId="{C1EF753E-7A67-46C1-8267-C0738AA70369}" dt="2023-12-11T12:29:17.356" v="5102" actId="26606"/>
          <ac:picMkLst>
            <pc:docMk/>
            <pc:sldMk cId="1813904401" sldId="257"/>
            <ac:picMk id="39" creationId="{1408E23C-8D19-FDA0-4F18-14F88FE701F5}"/>
          </ac:picMkLst>
        </pc:picChg>
        <pc:picChg chg="add del mod replId">
          <ac:chgData name="Kristof Boels" userId="4e2ab352072e6d6e" providerId="LiveId" clId="{C1EF753E-7A67-46C1-8267-C0738AA70369}" dt="2023-12-11T12:29:17.356" v="5102" actId="26606"/>
          <ac:picMkLst>
            <pc:docMk/>
            <pc:sldMk cId="1813904401" sldId="257"/>
            <ac:picMk id="45" creationId="{B4D69607-B801-13BA-184F-FDCA83695FEC}"/>
          </ac:picMkLst>
        </pc:picChg>
      </pc:sldChg>
      <pc:sldChg chg="addSp delSp modSp mod setBg">
        <pc:chgData name="Kristof Boels" userId="4e2ab352072e6d6e" providerId="LiveId" clId="{C1EF753E-7A67-46C1-8267-C0738AA70369}" dt="2023-12-11T12:29:21.432" v="5104" actId="26606"/>
        <pc:sldMkLst>
          <pc:docMk/>
          <pc:sldMk cId="2626451904" sldId="258"/>
        </pc:sldMkLst>
        <pc:spChg chg="add del">
          <ac:chgData name="Kristof Boels" userId="4e2ab352072e6d6e" providerId="LiveId" clId="{C1EF753E-7A67-46C1-8267-C0738AA70369}" dt="2023-12-11T12:26:05.847" v="5040" actId="26606"/>
          <ac:spMkLst>
            <pc:docMk/>
            <pc:sldMk cId="2626451904" sldId="258"/>
            <ac:spMk id="2" creationId="{494023C2-11F8-ED65-CF55-8BDB0BC056B2}"/>
          </ac:spMkLst>
        </pc:spChg>
        <pc:spChg chg="add del mod">
          <ac:chgData name="Kristof Boels" userId="4e2ab352072e6d6e" providerId="LiveId" clId="{C1EF753E-7A67-46C1-8267-C0738AA70369}" dt="2023-12-11T12:29:21.432" v="5104" actId="26606"/>
          <ac:spMkLst>
            <pc:docMk/>
            <pc:sldMk cId="2626451904" sldId="258"/>
            <ac:spMk id="2" creationId="{7A7A6A7B-DD55-9FA9-8E19-1EFEAA36F445}"/>
          </ac:spMkLst>
        </pc:spChg>
        <pc:spChg chg="add del">
          <ac:chgData name="Kristof Boels" userId="4e2ab352072e6d6e" providerId="LiveId" clId="{C1EF753E-7A67-46C1-8267-C0738AA70369}" dt="2023-12-11T12:26:04.512" v="5037" actId="26606"/>
          <ac:spMkLst>
            <pc:docMk/>
            <pc:sldMk cId="2626451904" sldId="258"/>
            <ac:spMk id="2" creationId="{81CA5FB2-07CE-3374-F937-A8B5F57E912B}"/>
          </ac:spMkLst>
        </pc:spChg>
        <pc:spChg chg="add del">
          <ac:chgData name="Kristof Boels" userId="4e2ab352072e6d6e" providerId="LiveId" clId="{C1EF753E-7A67-46C1-8267-C0738AA70369}" dt="2023-12-11T12:25:54.899" v="5031" actId="26606"/>
          <ac:spMkLst>
            <pc:docMk/>
            <pc:sldMk cId="2626451904" sldId="258"/>
            <ac:spMk id="2" creationId="{AE0C7DCB-66AD-87B6-898D-241C67A056DB}"/>
          </ac:spMkLst>
        </pc:spChg>
        <pc:spChg chg="add del mod">
          <ac:chgData name="Kristof Boels" userId="4e2ab352072e6d6e" providerId="LiveId" clId="{C1EF753E-7A67-46C1-8267-C0738AA70369}" dt="2023-12-11T12:29:21.432" v="5104" actId="26606"/>
          <ac:spMkLst>
            <pc:docMk/>
            <pc:sldMk cId="2626451904" sldId="258"/>
            <ac:spMk id="8" creationId="{F0E1DFCA-D066-9E51-4242-597886E2CE00}"/>
          </ac:spMkLst>
        </pc:spChg>
        <pc:spChg chg="add del">
          <ac:chgData name="Kristof Boels" userId="4e2ab352072e6d6e" providerId="LiveId" clId="{C1EF753E-7A67-46C1-8267-C0738AA70369}" dt="2023-12-11T12:26:04.512" v="5037" actId="26606"/>
          <ac:spMkLst>
            <pc:docMk/>
            <pc:sldMk cId="2626451904" sldId="258"/>
            <ac:spMk id="15" creationId="{907EF6B7-1338-4443-8C46-6A318D952DFD}"/>
          </ac:spMkLst>
        </pc:spChg>
        <pc:spChg chg="add del">
          <ac:chgData name="Kristof Boels" userId="4e2ab352072e6d6e" providerId="LiveId" clId="{C1EF753E-7A67-46C1-8267-C0738AA70369}" dt="2023-12-11T12:25:51.323" v="5025" actId="26606"/>
          <ac:spMkLst>
            <pc:docMk/>
            <pc:sldMk cId="2626451904" sldId="258"/>
            <ac:spMk id="16" creationId="{AE2B703B-46F9-481A-A605-82E2A828C4FA}"/>
          </ac:spMkLst>
        </pc:spChg>
        <pc:spChg chg="add del">
          <ac:chgData name="Kristof Boels" userId="4e2ab352072e6d6e" providerId="LiveId" clId="{C1EF753E-7A67-46C1-8267-C0738AA70369}" dt="2023-12-11T12:25:53.490" v="5028" actId="26606"/>
          <ac:spMkLst>
            <pc:docMk/>
            <pc:sldMk cId="2626451904" sldId="258"/>
            <ac:spMk id="17" creationId="{B50AB553-2A96-4A92-96F2-93548E096954}"/>
          </ac:spMkLst>
        </pc:spChg>
        <pc:spChg chg="add del">
          <ac:chgData name="Kristof Boels" userId="4e2ab352072e6d6e" providerId="LiveId" clId="{C1EF753E-7A67-46C1-8267-C0738AA70369}" dt="2023-12-11T12:25:51.323" v="5025" actId="26606"/>
          <ac:spMkLst>
            <pc:docMk/>
            <pc:sldMk cId="2626451904" sldId="258"/>
            <ac:spMk id="18" creationId="{F13BE4D7-0C3D-4906-B230-A1C5B4665CCF}"/>
          </ac:spMkLst>
        </pc:spChg>
        <pc:spChg chg="add del">
          <ac:chgData name="Kristof Boels" userId="4e2ab352072e6d6e" providerId="LiveId" clId="{C1EF753E-7A67-46C1-8267-C0738AA70369}" dt="2023-12-11T12:26:04.512" v="5037" actId="26606"/>
          <ac:spMkLst>
            <pc:docMk/>
            <pc:sldMk cId="2626451904" sldId="258"/>
            <ac:spMk id="19" creationId="{081E4A58-353D-44AE-B2FC-2A74E2E400F7}"/>
          </ac:spMkLst>
        </pc:spChg>
        <pc:spChg chg="add del">
          <ac:chgData name="Kristof Boels" userId="4e2ab352072e6d6e" providerId="LiveId" clId="{C1EF753E-7A67-46C1-8267-C0738AA70369}" dt="2023-12-11T12:25:54.899" v="5031" actId="26606"/>
          <ac:spMkLst>
            <pc:docMk/>
            <pc:sldMk cId="2626451904" sldId="258"/>
            <ac:spMk id="24" creationId="{AE2B703B-46F9-481A-A605-82E2A828C4FA}"/>
          </ac:spMkLst>
        </pc:spChg>
        <pc:spChg chg="add del">
          <ac:chgData name="Kristof Boels" userId="4e2ab352072e6d6e" providerId="LiveId" clId="{C1EF753E-7A67-46C1-8267-C0738AA70369}" dt="2023-12-11T12:25:54.899" v="5031" actId="26606"/>
          <ac:spMkLst>
            <pc:docMk/>
            <pc:sldMk cId="2626451904" sldId="258"/>
            <ac:spMk id="25" creationId="{F13BE4D7-0C3D-4906-B230-A1C5B4665CCF}"/>
          </ac:spMkLst>
        </pc:spChg>
        <pc:spChg chg="add del">
          <ac:chgData name="Kristof Boels" userId="4e2ab352072e6d6e" providerId="LiveId" clId="{C1EF753E-7A67-46C1-8267-C0738AA70369}" dt="2023-12-11T12:25:56.163" v="5034" actId="26606"/>
          <ac:spMkLst>
            <pc:docMk/>
            <pc:sldMk cId="2626451904" sldId="258"/>
            <ac:spMk id="29" creationId="{B50AB553-2A96-4A92-96F2-93548E096954}"/>
          </ac:spMkLst>
        </pc:spChg>
        <pc:spChg chg="add del">
          <ac:chgData name="Kristof Boels" userId="4e2ab352072e6d6e" providerId="LiveId" clId="{C1EF753E-7A67-46C1-8267-C0738AA70369}" dt="2023-12-11T12:26:04.512" v="5037" actId="26606"/>
          <ac:spMkLst>
            <pc:docMk/>
            <pc:sldMk cId="2626451904" sldId="258"/>
            <ac:spMk id="33" creationId="{DAAE4CDD-124C-4DCF-9584-B6033B545DD5}"/>
          </ac:spMkLst>
        </pc:spChg>
        <pc:spChg chg="add del">
          <ac:chgData name="Kristof Boels" userId="4e2ab352072e6d6e" providerId="LiveId" clId="{C1EF753E-7A67-46C1-8267-C0738AA70369}" dt="2023-12-11T12:26:04.512" v="5037" actId="26606"/>
          <ac:spMkLst>
            <pc:docMk/>
            <pc:sldMk cId="2626451904" sldId="258"/>
            <ac:spMk id="34" creationId="{ED65ACB1-CEB4-E406-A16F-28687DAA929E}"/>
          </ac:spMkLst>
        </pc:spChg>
        <pc:spChg chg="add del">
          <ac:chgData name="Kristof Boels" userId="4e2ab352072e6d6e" providerId="LiveId" clId="{C1EF753E-7A67-46C1-8267-C0738AA70369}" dt="2023-12-11T12:26:05.847" v="5040" actId="26606"/>
          <ac:spMkLst>
            <pc:docMk/>
            <pc:sldMk cId="2626451904" sldId="258"/>
            <ac:spMk id="37" creationId="{100EDD19-6802-4EC3-95CE-CFFAB042CFD6}"/>
          </ac:spMkLst>
        </pc:spChg>
        <pc:spChg chg="add del">
          <ac:chgData name="Kristof Boels" userId="4e2ab352072e6d6e" providerId="LiveId" clId="{C1EF753E-7A67-46C1-8267-C0738AA70369}" dt="2023-12-11T12:26:05.847" v="5040" actId="26606"/>
          <ac:spMkLst>
            <pc:docMk/>
            <pc:sldMk cId="2626451904" sldId="258"/>
            <ac:spMk id="38" creationId="{DB17E863-922E-4C26-BD64-E8FD41D28661}"/>
          </ac:spMkLst>
        </pc:spChg>
        <pc:spChg chg="add del">
          <ac:chgData name="Kristof Boels" userId="4e2ab352072e6d6e" providerId="LiveId" clId="{C1EF753E-7A67-46C1-8267-C0738AA70369}" dt="2023-12-11T12:26:05.847" v="5040" actId="26606"/>
          <ac:spMkLst>
            <pc:docMk/>
            <pc:sldMk cId="2626451904" sldId="258"/>
            <ac:spMk id="39" creationId="{03E7E35C-437B-0D01-EAF1-0D101D318CEB}"/>
          </ac:spMkLst>
        </pc:spChg>
        <pc:spChg chg="add del">
          <ac:chgData name="Kristof Boels" userId="4e2ab352072e6d6e" providerId="LiveId" clId="{C1EF753E-7A67-46C1-8267-C0738AA70369}" dt="2023-12-11T12:29:21.432" v="5104" actId="26606"/>
          <ac:spMkLst>
            <pc:docMk/>
            <pc:sldMk cId="2626451904" sldId="258"/>
            <ac:spMk id="43" creationId="{B50AB553-2A96-4A92-96F2-93548E096954}"/>
          </ac:spMkLst>
        </pc:spChg>
        <pc:spChg chg="add del mod replId">
          <ac:chgData name="Kristof Boels" userId="4e2ab352072e6d6e" providerId="LiveId" clId="{C1EF753E-7A67-46C1-8267-C0738AA70369}" dt="2023-12-11T12:29:21.432" v="5104" actId="26606"/>
          <ac:spMkLst>
            <pc:docMk/>
            <pc:sldMk cId="2626451904" sldId="258"/>
            <ac:spMk id="57" creationId="{ACB945EB-067E-A97B-7AC8-4C1CFB6D54A7}"/>
          </ac:spMkLst>
        </pc:spChg>
        <pc:graphicFrameChg chg="add del">
          <ac:chgData name="Kristof Boels" userId="4e2ab352072e6d6e" providerId="LiveId" clId="{C1EF753E-7A67-46C1-8267-C0738AA70369}" dt="2023-12-11T12:25:51.323" v="5025" actId="26606"/>
          <ac:graphicFrameMkLst>
            <pc:docMk/>
            <pc:sldMk cId="2626451904" sldId="258"/>
            <ac:graphicFrameMk id="12" creationId="{9243B2AC-F3ED-79B7-0E31-1BC9211BD3C9}"/>
          </ac:graphicFrameMkLst>
        </pc:graphicFrameChg>
        <pc:graphicFrameChg chg="add del">
          <ac:chgData name="Kristof Boels" userId="4e2ab352072e6d6e" providerId="LiveId" clId="{C1EF753E-7A67-46C1-8267-C0738AA70369}" dt="2023-12-11T12:25:53.490" v="5028" actId="26606"/>
          <ac:graphicFrameMkLst>
            <pc:docMk/>
            <pc:sldMk cId="2626451904" sldId="258"/>
            <ac:graphicFrameMk id="21" creationId="{CD3BCD7A-C612-3703-1AB4-F7523A074A5E}"/>
          </ac:graphicFrameMkLst>
        </pc:graphicFrameChg>
        <pc:graphicFrameChg chg="add del">
          <ac:chgData name="Kristof Boels" userId="4e2ab352072e6d6e" providerId="LiveId" clId="{C1EF753E-7A67-46C1-8267-C0738AA70369}" dt="2023-12-11T12:25:54.899" v="5031" actId="26606"/>
          <ac:graphicFrameMkLst>
            <pc:docMk/>
            <pc:sldMk cId="2626451904" sldId="258"/>
            <ac:graphicFrameMk id="26" creationId="{9243B2AC-F3ED-79B7-0E31-1BC9211BD3C9}"/>
          </ac:graphicFrameMkLst>
        </pc:graphicFrameChg>
        <pc:graphicFrameChg chg="add del">
          <ac:chgData name="Kristof Boels" userId="4e2ab352072e6d6e" providerId="LiveId" clId="{C1EF753E-7A67-46C1-8267-C0738AA70369}" dt="2023-12-11T12:25:56.163" v="5034" actId="26606"/>
          <ac:graphicFrameMkLst>
            <pc:docMk/>
            <pc:sldMk cId="2626451904" sldId="258"/>
            <ac:graphicFrameMk id="30" creationId="{CD3BCD7A-C612-3703-1AB4-F7523A074A5E}"/>
          </ac:graphicFrameMkLst>
        </pc:graphicFrameChg>
        <pc:graphicFrameChg chg="add del mod">
          <ac:chgData name="Kristof Boels" userId="4e2ab352072e6d6e" providerId="LiveId" clId="{C1EF753E-7A67-46C1-8267-C0738AA70369}" dt="2023-12-11T12:29:21.432" v="5104" actId="26606"/>
          <ac:graphicFrameMkLst>
            <pc:docMk/>
            <pc:sldMk cId="2626451904" sldId="258"/>
            <ac:graphicFrameMk id="44" creationId="{CD3BCD7A-C612-3703-1AB4-F7523A074A5E}"/>
          </ac:graphicFrameMkLst>
        </pc:graphicFrameChg>
        <pc:picChg chg="add del">
          <ac:chgData name="Kristof Boels" userId="4e2ab352072e6d6e" providerId="LiveId" clId="{C1EF753E-7A67-46C1-8267-C0738AA70369}" dt="2023-12-11T12:26:04.512" v="5037" actId="26606"/>
          <ac:picMkLst>
            <pc:docMk/>
            <pc:sldMk cId="2626451904" sldId="258"/>
            <ac:picMk id="10" creationId="{36B38FF6-B4CB-1853-40FA-B3A1FD429675}"/>
          </ac:picMkLst>
        </pc:picChg>
        <pc:picChg chg="add del mod">
          <ac:chgData name="Kristof Boels" userId="4e2ab352072e6d6e" providerId="LiveId" clId="{C1EF753E-7A67-46C1-8267-C0738AA70369}" dt="2023-12-11T12:29:21.432" v="5104" actId="26606"/>
          <ac:picMkLst>
            <pc:docMk/>
            <pc:sldMk cId="2626451904" sldId="258"/>
            <ac:picMk id="10" creationId="{50352A72-F494-C731-D09F-5529C7F43EF7}"/>
          </ac:picMkLst>
        </pc:picChg>
        <pc:picChg chg="add del">
          <ac:chgData name="Kristof Boels" userId="4e2ab352072e6d6e" providerId="LiveId" clId="{C1EF753E-7A67-46C1-8267-C0738AA70369}" dt="2023-12-11T12:26:05.847" v="5040" actId="26606"/>
          <ac:picMkLst>
            <pc:docMk/>
            <pc:sldMk cId="2626451904" sldId="258"/>
            <ac:picMk id="10" creationId="{5237DE46-31B1-A71E-E744-A44725EFE279}"/>
          </ac:picMkLst>
        </pc:picChg>
        <pc:picChg chg="add del">
          <ac:chgData name="Kristof Boels" userId="4e2ab352072e6d6e" providerId="LiveId" clId="{C1EF753E-7A67-46C1-8267-C0738AA70369}" dt="2023-12-11T12:25:54.899" v="5031" actId="26606"/>
          <ac:picMkLst>
            <pc:docMk/>
            <pc:sldMk cId="2626451904" sldId="258"/>
            <ac:picMk id="10" creationId="{5BFBF10C-DCEF-EB95-EEB7-47952E002A4E}"/>
          </ac:picMkLst>
        </pc:picChg>
        <pc:picChg chg="add del">
          <ac:chgData name="Kristof Boels" userId="4e2ab352072e6d6e" providerId="LiveId" clId="{C1EF753E-7A67-46C1-8267-C0738AA70369}" dt="2023-12-11T12:25:56.163" v="5034" actId="26606"/>
          <ac:picMkLst>
            <pc:docMk/>
            <pc:sldMk cId="2626451904" sldId="258"/>
            <ac:picMk id="13" creationId="{E9ED8745-D667-149B-1C5D-285B958B5E8D}"/>
          </ac:picMkLst>
        </pc:picChg>
        <pc:picChg chg="add del">
          <ac:chgData name="Kristof Boels" userId="4e2ab352072e6d6e" providerId="LiveId" clId="{C1EF753E-7A67-46C1-8267-C0738AA70369}" dt="2023-12-11T12:25:53.490" v="5028" actId="26606"/>
          <ac:picMkLst>
            <pc:docMk/>
            <pc:sldMk cId="2626451904" sldId="258"/>
            <ac:picMk id="20" creationId="{E9ED8745-D667-149B-1C5D-285B958B5E8D}"/>
          </ac:picMkLst>
        </pc:picChg>
        <pc:picChg chg="add del">
          <ac:chgData name="Kristof Boels" userId="4e2ab352072e6d6e" providerId="LiveId" clId="{C1EF753E-7A67-46C1-8267-C0738AA70369}" dt="2023-12-11T12:29:21.432" v="5104" actId="26606"/>
          <ac:picMkLst>
            <pc:docMk/>
            <pc:sldMk cId="2626451904" sldId="258"/>
            <ac:picMk id="42" creationId="{E9ED8745-D667-149B-1C5D-285B958B5E8D}"/>
          </ac:picMkLst>
        </pc:picChg>
        <pc:picChg chg="add del mod replId">
          <ac:chgData name="Kristof Boels" userId="4e2ab352072e6d6e" providerId="LiveId" clId="{C1EF753E-7A67-46C1-8267-C0738AA70369}" dt="2023-12-11T12:29:21.432" v="5104" actId="26606"/>
          <ac:picMkLst>
            <pc:docMk/>
            <pc:sldMk cId="2626451904" sldId="258"/>
            <ac:picMk id="58" creationId="{1EB3338E-0BDC-F9D7-0882-1F16789F15D9}"/>
          </ac:picMkLst>
        </pc:picChg>
      </pc:sldChg>
      <pc:sldChg chg="modSp mod">
        <pc:chgData name="Kristof Boels" userId="4e2ab352072e6d6e" providerId="LiveId" clId="{C1EF753E-7A67-46C1-8267-C0738AA70369}" dt="2023-12-11T08:01:01.402" v="3740" actId="20577"/>
        <pc:sldMkLst>
          <pc:docMk/>
          <pc:sldMk cId="598628642" sldId="259"/>
        </pc:sldMkLst>
        <pc:spChg chg="mod">
          <ac:chgData name="Kristof Boels" userId="4e2ab352072e6d6e" providerId="LiveId" clId="{C1EF753E-7A67-46C1-8267-C0738AA70369}" dt="2023-12-11T08:01:01.402" v="3740" actId="20577"/>
          <ac:spMkLst>
            <pc:docMk/>
            <pc:sldMk cId="598628642" sldId="259"/>
            <ac:spMk id="3" creationId="{8ABF3D63-19F1-F620-3887-4F43CCCE4D86}"/>
          </ac:spMkLst>
        </pc:spChg>
        <pc:spChg chg="mod">
          <ac:chgData name="Kristof Boels" userId="4e2ab352072e6d6e" providerId="LiveId" clId="{C1EF753E-7A67-46C1-8267-C0738AA70369}" dt="2023-12-09T20:47:08.544" v="68" actId="20577"/>
          <ac:spMkLst>
            <pc:docMk/>
            <pc:sldMk cId="598628642" sldId="259"/>
            <ac:spMk id="20" creationId="{7CF8EFB0-EB96-9EC3-C5AE-F390BCA49AC9}"/>
          </ac:spMkLst>
        </pc:spChg>
      </pc:sldChg>
      <pc:sldChg chg="addSp delSp modSp mod">
        <pc:chgData name="Kristof Boels" userId="4e2ab352072e6d6e" providerId="LiveId" clId="{C1EF753E-7A67-46C1-8267-C0738AA70369}" dt="2023-12-11T08:49:52.883" v="4135" actId="207"/>
        <pc:sldMkLst>
          <pc:docMk/>
          <pc:sldMk cId="1524883770" sldId="260"/>
        </pc:sldMkLst>
        <pc:spChg chg="del mod">
          <ac:chgData name="Kristof Boels" userId="4e2ab352072e6d6e" providerId="LiveId" clId="{C1EF753E-7A67-46C1-8267-C0738AA70369}" dt="2023-12-11T08:42:48.341" v="4017"/>
          <ac:spMkLst>
            <pc:docMk/>
            <pc:sldMk cId="1524883770" sldId="260"/>
            <ac:spMk id="3" creationId="{6B376C1D-9322-5C40-E4F4-E1E68C26D6B5}"/>
          </ac:spMkLst>
        </pc:spChg>
        <pc:spChg chg="add mod">
          <ac:chgData name="Kristof Boels" userId="4e2ab352072e6d6e" providerId="LiveId" clId="{C1EF753E-7A67-46C1-8267-C0738AA70369}" dt="2023-12-11T08:43:59.488" v="4033" actId="1582"/>
          <ac:spMkLst>
            <pc:docMk/>
            <pc:sldMk cId="1524883770" sldId="260"/>
            <ac:spMk id="6" creationId="{CB4DC96B-E4CE-351E-7A04-ACABA235BC21}"/>
          </ac:spMkLst>
        </pc:spChg>
        <pc:spChg chg="add mod">
          <ac:chgData name="Kristof Boels" userId="4e2ab352072e6d6e" providerId="LiveId" clId="{C1EF753E-7A67-46C1-8267-C0738AA70369}" dt="2023-12-11T08:44:31.158" v="4037" actId="1582"/>
          <ac:spMkLst>
            <pc:docMk/>
            <pc:sldMk cId="1524883770" sldId="260"/>
            <ac:spMk id="7" creationId="{D90E9B9A-832A-CF26-21C3-88BA5BA0D04F}"/>
          </ac:spMkLst>
        </pc:spChg>
        <pc:spChg chg="add mod">
          <ac:chgData name="Kristof Boels" userId="4e2ab352072e6d6e" providerId="LiveId" clId="{C1EF753E-7A67-46C1-8267-C0738AA70369}" dt="2023-12-11T08:46:21.116" v="4087" actId="14100"/>
          <ac:spMkLst>
            <pc:docMk/>
            <pc:sldMk cId="1524883770" sldId="260"/>
            <ac:spMk id="11" creationId="{C6EE1772-1B5A-7793-63B1-91BCDE5125AB}"/>
          </ac:spMkLst>
        </pc:spChg>
        <pc:spChg chg="mod">
          <ac:chgData name="Kristof Boels" userId="4e2ab352072e6d6e" providerId="LiveId" clId="{C1EF753E-7A67-46C1-8267-C0738AA70369}" dt="2023-12-09T20:49:42.737" v="142" actId="20577"/>
          <ac:spMkLst>
            <pc:docMk/>
            <pc:sldMk cId="1524883770" sldId="260"/>
            <ac:spMk id="21" creationId="{CE0381FE-0E02-B95A-F31B-C3CE6905991E}"/>
          </ac:spMkLst>
        </pc:spChg>
        <pc:spChg chg="mod">
          <ac:chgData name="Kristof Boels" userId="4e2ab352072e6d6e" providerId="LiveId" clId="{C1EF753E-7A67-46C1-8267-C0738AA70369}" dt="2023-12-11T08:43:14.237" v="4025" actId="1076"/>
          <ac:spMkLst>
            <pc:docMk/>
            <pc:sldMk cId="1524883770" sldId="260"/>
            <ac:spMk id="24" creationId="{86841A43-741A-5FF7-90AF-3ACC195D0885}"/>
          </ac:spMkLst>
        </pc:spChg>
        <pc:spChg chg="mod">
          <ac:chgData name="Kristof Boels" userId="4e2ab352072e6d6e" providerId="LiveId" clId="{C1EF753E-7A67-46C1-8267-C0738AA70369}" dt="2023-12-09T20:49:01.807" v="100" actId="20577"/>
          <ac:spMkLst>
            <pc:docMk/>
            <pc:sldMk cId="1524883770" sldId="260"/>
            <ac:spMk id="35" creationId="{6468B3E8-4C18-5226-ABF5-D9F13E8B2D3B}"/>
          </ac:spMkLst>
        </pc:spChg>
        <pc:spChg chg="add mod">
          <ac:chgData name="Kristof Boels" userId="4e2ab352072e6d6e" providerId="LiveId" clId="{C1EF753E-7A67-46C1-8267-C0738AA70369}" dt="2023-12-11T08:49:52.883" v="4135" actId="207"/>
          <ac:spMkLst>
            <pc:docMk/>
            <pc:sldMk cId="1524883770" sldId="260"/>
            <ac:spMk id="38" creationId="{FC0B16E1-6616-EEB4-02BF-ECB529F63EF6}"/>
          </ac:spMkLst>
        </pc:spChg>
        <pc:picChg chg="add mod">
          <ac:chgData name="Kristof Boels" userId="4e2ab352072e6d6e" providerId="LiveId" clId="{C1EF753E-7A67-46C1-8267-C0738AA70369}" dt="2023-12-11T08:44:36.861" v="4038" actId="1076"/>
          <ac:picMkLst>
            <pc:docMk/>
            <pc:sldMk cId="1524883770" sldId="260"/>
            <ac:picMk id="5" creationId="{D04A4487-0339-21F3-EADE-2FBA6FB2A6E2}"/>
          </ac:picMkLst>
        </pc:picChg>
        <pc:picChg chg="del">
          <ac:chgData name="Kristof Boels" userId="4e2ab352072e6d6e" providerId="LiveId" clId="{C1EF753E-7A67-46C1-8267-C0738AA70369}" dt="2023-12-11T08:39:33.512" v="3976" actId="478"/>
          <ac:picMkLst>
            <pc:docMk/>
            <pc:sldMk cId="1524883770" sldId="260"/>
            <ac:picMk id="13" creationId="{A0D5CF1D-80B5-287E-EB0E-9A4D99355D94}"/>
          </ac:picMkLst>
        </pc:picChg>
        <pc:picChg chg="del">
          <ac:chgData name="Kristof Boels" userId="4e2ab352072e6d6e" providerId="LiveId" clId="{C1EF753E-7A67-46C1-8267-C0738AA70369}" dt="2023-12-11T08:39:36.074" v="3977" actId="478"/>
          <ac:picMkLst>
            <pc:docMk/>
            <pc:sldMk cId="1524883770" sldId="260"/>
            <ac:picMk id="15" creationId="{15739C44-0748-9041-30DF-1E939B9A9828}"/>
          </ac:picMkLst>
        </pc:picChg>
        <pc:picChg chg="add mod">
          <ac:chgData name="Kristof Boels" userId="4e2ab352072e6d6e" providerId="LiveId" clId="{C1EF753E-7A67-46C1-8267-C0738AA70369}" dt="2023-12-11T08:45:18.174" v="4042" actId="1076"/>
          <ac:picMkLst>
            <pc:docMk/>
            <pc:sldMk cId="1524883770" sldId="260"/>
            <ac:picMk id="37" creationId="{89900CFC-5FE1-0A59-0C10-8942D33F88E7}"/>
          </ac:picMkLst>
        </pc:picChg>
      </pc:sldChg>
      <pc:sldChg chg="modSp mod">
        <pc:chgData name="Kristof Boels" userId="4e2ab352072e6d6e" providerId="LiveId" clId="{C1EF753E-7A67-46C1-8267-C0738AA70369}" dt="2023-12-11T08:02:17.631" v="3757" actId="20577"/>
        <pc:sldMkLst>
          <pc:docMk/>
          <pc:sldMk cId="3000449272" sldId="261"/>
        </pc:sldMkLst>
        <pc:spChg chg="mod">
          <ac:chgData name="Kristof Boels" userId="4e2ab352072e6d6e" providerId="LiveId" clId="{C1EF753E-7A67-46C1-8267-C0738AA70369}" dt="2023-12-11T08:02:17.631" v="3757" actId="20577"/>
          <ac:spMkLst>
            <pc:docMk/>
            <pc:sldMk cId="3000449272" sldId="261"/>
            <ac:spMk id="3" creationId="{A6322FA3-16C5-BAE7-9862-289AECFDE2EF}"/>
          </ac:spMkLst>
        </pc:spChg>
        <pc:spChg chg="mod">
          <ac:chgData name="Kristof Boels" userId="4e2ab352072e6d6e" providerId="LiveId" clId="{C1EF753E-7A67-46C1-8267-C0738AA70369}" dt="2023-12-09T20:50:58.395" v="172" actId="20577"/>
          <ac:spMkLst>
            <pc:docMk/>
            <pc:sldMk cId="3000449272" sldId="261"/>
            <ac:spMk id="8" creationId="{F2FDA36E-580C-07D7-519C-7846DA041B54}"/>
          </ac:spMkLst>
        </pc:spChg>
      </pc:sldChg>
      <pc:sldChg chg="modSp mod ord">
        <pc:chgData name="Kristof Boels" userId="4e2ab352072e6d6e" providerId="LiveId" clId="{C1EF753E-7A67-46C1-8267-C0738AA70369}" dt="2023-12-11T09:56:41.783" v="4358" actId="207"/>
        <pc:sldMkLst>
          <pc:docMk/>
          <pc:sldMk cId="1675405196" sldId="262"/>
        </pc:sldMkLst>
        <pc:spChg chg="mod">
          <ac:chgData name="Kristof Boels" userId="4e2ab352072e6d6e" providerId="LiveId" clId="{C1EF753E-7A67-46C1-8267-C0738AA70369}" dt="2023-12-11T08:14:51.809" v="3975" actId="20577"/>
          <ac:spMkLst>
            <pc:docMk/>
            <pc:sldMk cId="1675405196" sldId="262"/>
            <ac:spMk id="21" creationId="{E05B4FF4-C48C-CF4B-E9AE-78E4D3B52880}"/>
          </ac:spMkLst>
        </pc:spChg>
        <pc:spChg chg="mod">
          <ac:chgData name="Kristof Boels" userId="4e2ab352072e6d6e" providerId="LiveId" clId="{C1EF753E-7A67-46C1-8267-C0738AA70369}" dt="2023-12-11T09:56:41.783" v="4358" actId="207"/>
          <ac:spMkLst>
            <pc:docMk/>
            <pc:sldMk cId="1675405196" sldId="262"/>
            <ac:spMk id="22" creationId="{C6B22A85-EF91-6E0F-0706-76CFDCF79BCB}"/>
          </ac:spMkLst>
        </pc:spChg>
      </pc:sldChg>
      <pc:sldChg chg="modSp mod">
        <pc:chgData name="Kristof Boels" userId="4e2ab352072e6d6e" providerId="LiveId" clId="{C1EF753E-7A67-46C1-8267-C0738AA70369}" dt="2023-12-11T08:05:05.278" v="3885" actId="27636"/>
        <pc:sldMkLst>
          <pc:docMk/>
          <pc:sldMk cId="2591383836" sldId="263"/>
        </pc:sldMkLst>
        <pc:spChg chg="mod">
          <ac:chgData name="Kristof Boels" userId="4e2ab352072e6d6e" providerId="LiveId" clId="{C1EF753E-7A67-46C1-8267-C0738AA70369}" dt="2023-12-11T08:05:05.278" v="3885" actId="27636"/>
          <ac:spMkLst>
            <pc:docMk/>
            <pc:sldMk cId="2591383836" sldId="263"/>
            <ac:spMk id="3" creationId="{07CE7851-7F19-90EE-F083-91A031DDA7C8}"/>
          </ac:spMkLst>
        </pc:spChg>
      </pc:sldChg>
      <pc:sldChg chg="modSp mod">
        <pc:chgData name="Kristof Boels" userId="4e2ab352072e6d6e" providerId="LiveId" clId="{C1EF753E-7A67-46C1-8267-C0738AA70369}" dt="2023-12-11T12:18:39.264" v="4951" actId="20577"/>
        <pc:sldMkLst>
          <pc:docMk/>
          <pc:sldMk cId="2036362163" sldId="264"/>
        </pc:sldMkLst>
        <pc:spChg chg="mod">
          <ac:chgData name="Kristof Boels" userId="4e2ab352072e6d6e" providerId="LiveId" clId="{C1EF753E-7A67-46C1-8267-C0738AA70369}" dt="2023-12-09T20:57:09.582" v="343" actId="255"/>
          <ac:spMkLst>
            <pc:docMk/>
            <pc:sldMk cId="2036362163" sldId="264"/>
            <ac:spMk id="2" creationId="{ADC95FF3-80D0-892D-5D7E-AA43C3B0F710}"/>
          </ac:spMkLst>
        </pc:spChg>
        <pc:spChg chg="mod">
          <ac:chgData name="Kristof Boels" userId="4e2ab352072e6d6e" providerId="LiveId" clId="{C1EF753E-7A67-46C1-8267-C0738AA70369}" dt="2023-12-11T12:18:39.264" v="4951" actId="20577"/>
          <ac:spMkLst>
            <pc:docMk/>
            <pc:sldMk cId="2036362163" sldId="264"/>
            <ac:spMk id="3" creationId="{3B600E6D-690E-70D8-C848-85A146FCAB6D}"/>
          </ac:spMkLst>
        </pc:spChg>
        <pc:cxnChg chg="mod">
          <ac:chgData name="Kristof Boels" userId="4e2ab352072e6d6e" providerId="LiveId" clId="{C1EF753E-7A67-46C1-8267-C0738AA70369}" dt="2023-12-09T20:58:17.962" v="347" actId="1076"/>
          <ac:cxnSpMkLst>
            <pc:docMk/>
            <pc:sldMk cId="2036362163" sldId="264"/>
            <ac:cxnSpMk id="10" creationId="{0A774BAC-C2D2-AF5A-22D6-FEC05D2CC76A}"/>
          </ac:cxnSpMkLst>
        </pc:cxnChg>
      </pc:sldChg>
      <pc:sldChg chg="modSp mod ord">
        <pc:chgData name="Kristof Boels" userId="4e2ab352072e6d6e" providerId="LiveId" clId="{C1EF753E-7A67-46C1-8267-C0738AA70369}" dt="2023-12-11T08:07:03.220" v="3898"/>
        <pc:sldMkLst>
          <pc:docMk/>
          <pc:sldMk cId="162587205" sldId="265"/>
        </pc:sldMkLst>
        <pc:spChg chg="mod">
          <ac:chgData name="Kristof Boels" userId="4e2ab352072e6d6e" providerId="LiveId" clId="{C1EF753E-7A67-46C1-8267-C0738AA70369}" dt="2023-12-09T20:58:30.075" v="357" actId="20577"/>
          <ac:spMkLst>
            <pc:docMk/>
            <pc:sldMk cId="162587205" sldId="265"/>
            <ac:spMk id="4" creationId="{8C92A4E4-BC4C-7663-2C2B-B68B299D122F}"/>
          </ac:spMkLst>
        </pc:spChg>
      </pc:sldChg>
      <pc:sldChg chg="modSp mod">
        <pc:chgData name="Kristof Boels" userId="4e2ab352072e6d6e" providerId="LiveId" clId="{C1EF753E-7A67-46C1-8267-C0738AA70369}" dt="2023-12-11T09:06:15.720" v="4153" actId="20577"/>
        <pc:sldMkLst>
          <pc:docMk/>
          <pc:sldMk cId="3573450486" sldId="267"/>
        </pc:sldMkLst>
        <pc:spChg chg="mod">
          <ac:chgData name="Kristof Boels" userId="4e2ab352072e6d6e" providerId="LiveId" clId="{C1EF753E-7A67-46C1-8267-C0738AA70369}" dt="2023-12-11T09:06:15.720" v="4153" actId="20577"/>
          <ac:spMkLst>
            <pc:docMk/>
            <pc:sldMk cId="3573450486" sldId="267"/>
            <ac:spMk id="34" creationId="{C740CC2A-A1C4-7A93-ADBE-2C420C419053}"/>
          </ac:spMkLst>
        </pc:spChg>
      </pc:sldChg>
      <pc:sldChg chg="modSp mod">
        <pc:chgData name="Kristof Boels" userId="4e2ab352072e6d6e" providerId="LiveId" clId="{C1EF753E-7A67-46C1-8267-C0738AA70369}" dt="2023-12-11T08:10:04.331" v="3927" actId="33524"/>
        <pc:sldMkLst>
          <pc:docMk/>
          <pc:sldMk cId="2044059760" sldId="268"/>
        </pc:sldMkLst>
        <pc:spChg chg="mod">
          <ac:chgData name="Kristof Boels" userId="4e2ab352072e6d6e" providerId="LiveId" clId="{C1EF753E-7A67-46C1-8267-C0738AA70369}" dt="2023-12-11T08:10:04.331" v="3927" actId="33524"/>
          <ac:spMkLst>
            <pc:docMk/>
            <pc:sldMk cId="2044059760" sldId="268"/>
            <ac:spMk id="3" creationId="{2E6324CE-49B3-360B-BD07-91036614EE83}"/>
          </ac:spMkLst>
        </pc:spChg>
        <pc:spChg chg="mod">
          <ac:chgData name="Kristof Boels" userId="4e2ab352072e6d6e" providerId="LiveId" clId="{C1EF753E-7A67-46C1-8267-C0738AA70369}" dt="2023-12-10T10:23:53.303" v="2525" actId="20577"/>
          <ac:spMkLst>
            <pc:docMk/>
            <pc:sldMk cId="2044059760" sldId="268"/>
            <ac:spMk id="35" creationId="{F2BD845F-801F-903E-AFE3-228F8F9D6DEB}"/>
          </ac:spMkLst>
        </pc:spChg>
      </pc:sldChg>
      <pc:sldChg chg="modSp mod">
        <pc:chgData name="Kristof Boels" userId="4e2ab352072e6d6e" providerId="LiveId" clId="{C1EF753E-7A67-46C1-8267-C0738AA70369}" dt="2023-12-11T10:02:27.821" v="4643" actId="207"/>
        <pc:sldMkLst>
          <pc:docMk/>
          <pc:sldMk cId="1124438783" sldId="269"/>
        </pc:sldMkLst>
        <pc:spChg chg="mod">
          <ac:chgData name="Kristof Boels" userId="4e2ab352072e6d6e" providerId="LiveId" clId="{C1EF753E-7A67-46C1-8267-C0738AA70369}" dt="2023-12-10T10:31:48.531" v="2526"/>
          <ac:spMkLst>
            <pc:docMk/>
            <pc:sldMk cId="1124438783" sldId="269"/>
            <ac:spMk id="27" creationId="{923E55D4-73BA-1B66-6278-40A56045774A}"/>
          </ac:spMkLst>
        </pc:spChg>
        <pc:spChg chg="mod">
          <ac:chgData name="Kristof Boels" userId="4e2ab352072e6d6e" providerId="LiveId" clId="{C1EF753E-7A67-46C1-8267-C0738AA70369}" dt="2023-12-11T10:02:27.821" v="4643" actId="207"/>
          <ac:spMkLst>
            <pc:docMk/>
            <pc:sldMk cId="1124438783" sldId="269"/>
            <ac:spMk id="28" creationId="{C326BCEB-BE55-EFAE-1F22-A3012CB5670B}"/>
          </ac:spMkLst>
        </pc:spChg>
      </pc:sldChg>
      <pc:sldChg chg="modSp mod">
        <pc:chgData name="Kristof Boels" userId="4e2ab352072e6d6e" providerId="LiveId" clId="{C1EF753E-7A67-46C1-8267-C0738AA70369}" dt="2023-12-10T10:45:18.212" v="2619" actId="27636"/>
        <pc:sldMkLst>
          <pc:docMk/>
          <pc:sldMk cId="390253231" sldId="270"/>
        </pc:sldMkLst>
        <pc:spChg chg="mod">
          <ac:chgData name="Kristof Boels" userId="4e2ab352072e6d6e" providerId="LiveId" clId="{C1EF753E-7A67-46C1-8267-C0738AA70369}" dt="2023-12-10T10:40:40.138" v="2609" actId="20577"/>
          <ac:spMkLst>
            <pc:docMk/>
            <pc:sldMk cId="390253231" sldId="270"/>
            <ac:spMk id="7" creationId="{1DC78448-2F3F-82CF-F98D-70FA18AE0FF7}"/>
          </ac:spMkLst>
        </pc:spChg>
        <pc:spChg chg="mod">
          <ac:chgData name="Kristof Boels" userId="4e2ab352072e6d6e" providerId="LiveId" clId="{C1EF753E-7A67-46C1-8267-C0738AA70369}" dt="2023-12-10T10:45:18.212" v="2619" actId="27636"/>
          <ac:spMkLst>
            <pc:docMk/>
            <pc:sldMk cId="390253231" sldId="270"/>
            <ac:spMk id="8" creationId="{522A7808-F577-56DD-F959-0B971808BC38}"/>
          </ac:spMkLst>
        </pc:spChg>
      </pc:sldChg>
      <pc:sldChg chg="modSp mod">
        <pc:chgData name="Kristof Boels" userId="4e2ab352072e6d6e" providerId="LiveId" clId="{C1EF753E-7A67-46C1-8267-C0738AA70369}" dt="2023-12-11T08:07:15.306" v="3900" actId="20577"/>
        <pc:sldMkLst>
          <pc:docMk/>
          <pc:sldMk cId="188133502" sldId="271"/>
        </pc:sldMkLst>
        <pc:spChg chg="mod">
          <ac:chgData name="Kristof Boels" userId="4e2ab352072e6d6e" providerId="LiveId" clId="{C1EF753E-7A67-46C1-8267-C0738AA70369}" dt="2023-12-11T08:07:15.306" v="3900" actId="20577"/>
          <ac:spMkLst>
            <pc:docMk/>
            <pc:sldMk cId="188133502" sldId="271"/>
            <ac:spMk id="2" creationId="{3D731107-A7F4-6EE6-7E74-A8C8A15F9002}"/>
          </ac:spMkLst>
        </pc:spChg>
        <pc:spChg chg="mod">
          <ac:chgData name="Kristof Boels" userId="4e2ab352072e6d6e" providerId="LiveId" clId="{C1EF753E-7A67-46C1-8267-C0738AA70369}" dt="2023-12-09T21:00:07.171" v="404"/>
          <ac:spMkLst>
            <pc:docMk/>
            <pc:sldMk cId="188133502" sldId="271"/>
            <ac:spMk id="3" creationId="{C1A727BC-E7F7-D097-D36E-D92142F0ACCC}"/>
          </ac:spMkLst>
        </pc:spChg>
        <pc:spChg chg="mod">
          <ac:chgData name="Kristof Boels" userId="4e2ab352072e6d6e" providerId="LiveId" clId="{C1EF753E-7A67-46C1-8267-C0738AA70369}" dt="2023-12-09T21:00:33.423" v="438" actId="20577"/>
          <ac:spMkLst>
            <pc:docMk/>
            <pc:sldMk cId="188133502" sldId="271"/>
            <ac:spMk id="11" creationId="{6246B4FB-AB9D-1F95-7B44-08CAC15AB55B}"/>
          </ac:spMkLst>
        </pc:spChg>
        <pc:spChg chg="mod">
          <ac:chgData name="Kristof Boels" userId="4e2ab352072e6d6e" providerId="LiveId" clId="{C1EF753E-7A67-46C1-8267-C0738AA70369}" dt="2023-12-09T21:00:52.031" v="467" actId="20577"/>
          <ac:spMkLst>
            <pc:docMk/>
            <pc:sldMk cId="188133502" sldId="271"/>
            <ac:spMk id="12" creationId="{6E2C2249-9931-9046-346D-4E69C924805A}"/>
          </ac:spMkLst>
        </pc:spChg>
        <pc:picChg chg="mod">
          <ac:chgData name="Kristof Boels" userId="4e2ab352072e6d6e" providerId="LiveId" clId="{C1EF753E-7A67-46C1-8267-C0738AA70369}" dt="2023-12-09T21:00:37.757" v="440" actId="1076"/>
          <ac:picMkLst>
            <pc:docMk/>
            <pc:sldMk cId="188133502" sldId="271"/>
            <ac:picMk id="5" creationId="{9DFF1F16-2233-7E77-73F5-F11E5B2D3E7A}"/>
          </ac:picMkLst>
        </pc:picChg>
      </pc:sldChg>
      <pc:sldChg chg="addSp delSp modSp mod">
        <pc:chgData name="Kristof Boels" userId="4e2ab352072e6d6e" providerId="LiveId" clId="{C1EF753E-7A67-46C1-8267-C0738AA70369}" dt="2023-12-10T10:55:06.752" v="2886" actId="20577"/>
        <pc:sldMkLst>
          <pc:docMk/>
          <pc:sldMk cId="3961825623" sldId="272"/>
        </pc:sldMkLst>
        <pc:spChg chg="mod">
          <ac:chgData name="Kristof Boels" userId="4e2ab352072e6d6e" providerId="LiveId" clId="{C1EF753E-7A67-46C1-8267-C0738AA70369}" dt="2023-12-09T21:01:12.262" v="497" actId="20577"/>
          <ac:spMkLst>
            <pc:docMk/>
            <pc:sldMk cId="3961825623" sldId="272"/>
            <ac:spMk id="2" creationId="{3BC00E6A-CAA5-AA81-A3B0-8CA8E44522AE}"/>
          </ac:spMkLst>
        </pc:spChg>
        <pc:spChg chg="mod">
          <ac:chgData name="Kristof Boels" userId="4e2ab352072e6d6e" providerId="LiveId" clId="{C1EF753E-7A67-46C1-8267-C0738AA70369}" dt="2023-12-10T10:55:06.752" v="2886" actId="20577"/>
          <ac:spMkLst>
            <pc:docMk/>
            <pc:sldMk cId="3961825623" sldId="272"/>
            <ac:spMk id="3" creationId="{DAD535D8-0FEC-8E87-6498-A80E0D325ABB}"/>
          </ac:spMkLst>
        </pc:spChg>
        <pc:spChg chg="mod">
          <ac:chgData name="Kristof Boels" userId="4e2ab352072e6d6e" providerId="LiveId" clId="{C1EF753E-7A67-46C1-8267-C0738AA70369}" dt="2023-12-09T21:06:37.066" v="617" actId="1076"/>
          <ac:spMkLst>
            <pc:docMk/>
            <pc:sldMk cId="3961825623" sldId="272"/>
            <ac:spMk id="7" creationId="{5157DF99-ACEC-F60E-7E9A-4EA44EE88D81}"/>
          </ac:spMkLst>
        </pc:spChg>
        <pc:graphicFrameChg chg="add del mod">
          <ac:chgData name="Kristof Boels" userId="4e2ab352072e6d6e" providerId="LiveId" clId="{C1EF753E-7A67-46C1-8267-C0738AA70369}" dt="2023-12-09T21:04:21.830" v="533" actId="478"/>
          <ac:graphicFrameMkLst>
            <pc:docMk/>
            <pc:sldMk cId="3961825623" sldId="272"/>
            <ac:graphicFrameMk id="4" creationId="{429B13C6-88F8-4810-EE6B-39B2A87FFBBB}"/>
          </ac:graphicFrameMkLst>
        </pc:graphicFrameChg>
        <pc:picChg chg="add del mod">
          <ac:chgData name="Kristof Boels" userId="4e2ab352072e6d6e" providerId="LiveId" clId="{C1EF753E-7A67-46C1-8267-C0738AA70369}" dt="2023-12-09T21:04:21.830" v="533" actId="478"/>
          <ac:picMkLst>
            <pc:docMk/>
            <pc:sldMk cId="3961825623" sldId="272"/>
            <ac:picMk id="1025" creationId="{E93373D0-80BE-CA3C-3160-97F07AC99712}"/>
          </ac:picMkLst>
        </pc:picChg>
      </pc:sldChg>
      <pc:sldChg chg="modSp mod">
        <pc:chgData name="Kristof Boels" userId="4e2ab352072e6d6e" providerId="LiveId" clId="{C1EF753E-7A67-46C1-8267-C0738AA70369}" dt="2023-12-11T09:30:29.294" v="4251" actId="20577"/>
        <pc:sldMkLst>
          <pc:docMk/>
          <pc:sldMk cId="3306161396" sldId="273"/>
        </pc:sldMkLst>
        <pc:spChg chg="mod">
          <ac:chgData name="Kristof Boels" userId="4e2ab352072e6d6e" providerId="LiveId" clId="{C1EF753E-7A67-46C1-8267-C0738AA70369}" dt="2023-12-09T21:14:21.637" v="1019" actId="20577"/>
          <ac:spMkLst>
            <pc:docMk/>
            <pc:sldMk cId="3306161396" sldId="273"/>
            <ac:spMk id="7" creationId="{BDFC39D1-6126-C7AA-4DA5-20BD3E877436}"/>
          </ac:spMkLst>
        </pc:spChg>
        <pc:spChg chg="mod">
          <ac:chgData name="Kristof Boels" userId="4e2ab352072e6d6e" providerId="LiveId" clId="{C1EF753E-7A67-46C1-8267-C0738AA70369}" dt="2023-12-11T09:30:29.294" v="4251" actId="20577"/>
          <ac:spMkLst>
            <pc:docMk/>
            <pc:sldMk cId="3306161396" sldId="273"/>
            <ac:spMk id="8" creationId="{9DE82752-BFA8-BE0D-1642-CA9360DC37CB}"/>
          </ac:spMkLst>
        </pc:spChg>
      </pc:sldChg>
      <pc:sldChg chg="modSp mod">
        <pc:chgData name="Kristof Boels" userId="4e2ab352072e6d6e" providerId="LiveId" clId="{C1EF753E-7A67-46C1-8267-C0738AA70369}" dt="2023-12-10T10:54:31.951" v="2848" actId="20577"/>
        <pc:sldMkLst>
          <pc:docMk/>
          <pc:sldMk cId="2659201014" sldId="274"/>
        </pc:sldMkLst>
        <pc:spChg chg="mod">
          <ac:chgData name="Kristof Boels" userId="4e2ab352072e6d6e" providerId="LiveId" clId="{C1EF753E-7A67-46C1-8267-C0738AA70369}" dt="2023-12-09T21:10:00.996" v="681" actId="20577"/>
          <ac:spMkLst>
            <pc:docMk/>
            <pc:sldMk cId="2659201014" sldId="274"/>
            <ac:spMk id="21" creationId="{36011A10-6A35-2BB7-B686-2F71055378FF}"/>
          </ac:spMkLst>
        </pc:spChg>
        <pc:spChg chg="mod">
          <ac:chgData name="Kristof Boels" userId="4e2ab352072e6d6e" providerId="LiveId" clId="{C1EF753E-7A67-46C1-8267-C0738AA70369}" dt="2023-12-10T10:54:31.951" v="2848" actId="20577"/>
          <ac:spMkLst>
            <pc:docMk/>
            <pc:sldMk cId="2659201014" sldId="274"/>
            <ac:spMk id="22" creationId="{1A9921D4-FE9E-4609-C045-24C79709778B}"/>
          </ac:spMkLst>
        </pc:spChg>
      </pc:sldChg>
      <pc:sldChg chg="delSp modSp mod">
        <pc:chgData name="Kristof Boels" userId="4e2ab352072e6d6e" providerId="LiveId" clId="{C1EF753E-7A67-46C1-8267-C0738AA70369}" dt="2023-12-10T10:51:40.199" v="2817" actId="20577"/>
        <pc:sldMkLst>
          <pc:docMk/>
          <pc:sldMk cId="195014994" sldId="275"/>
        </pc:sldMkLst>
        <pc:spChg chg="mod">
          <ac:chgData name="Kristof Boels" userId="4e2ab352072e6d6e" providerId="LiveId" clId="{C1EF753E-7A67-46C1-8267-C0738AA70369}" dt="2023-12-10T10:51:40.199" v="2817" actId="20577"/>
          <ac:spMkLst>
            <pc:docMk/>
            <pc:sldMk cId="195014994" sldId="275"/>
            <ac:spMk id="2" creationId="{0C1C305D-41B0-8705-85BE-7A9940FBBADB}"/>
          </ac:spMkLst>
        </pc:spChg>
        <pc:spChg chg="mod">
          <ac:chgData name="Kristof Boels" userId="4e2ab352072e6d6e" providerId="LiveId" clId="{C1EF753E-7A67-46C1-8267-C0738AA70369}" dt="2023-12-10T10:51:07.108" v="2797" actId="20577"/>
          <ac:spMkLst>
            <pc:docMk/>
            <pc:sldMk cId="195014994" sldId="275"/>
            <ac:spMk id="11" creationId="{76C68F52-523C-F9AA-884E-DF29C1F1A9CD}"/>
          </ac:spMkLst>
        </pc:spChg>
        <pc:spChg chg="mod">
          <ac:chgData name="Kristof Boels" userId="4e2ab352072e6d6e" providerId="LiveId" clId="{C1EF753E-7A67-46C1-8267-C0738AA70369}" dt="2023-12-10T10:49:26.543" v="2634"/>
          <ac:spMkLst>
            <pc:docMk/>
            <pc:sldMk cId="195014994" sldId="275"/>
            <ac:spMk id="19" creationId="{CBC2BC28-69A7-7CC2-34BF-51963C20B72D}"/>
          </ac:spMkLst>
        </pc:spChg>
        <pc:spChg chg="del mod">
          <ac:chgData name="Kristof Boels" userId="4e2ab352072e6d6e" providerId="LiveId" clId="{C1EF753E-7A67-46C1-8267-C0738AA70369}" dt="2023-12-10T10:49:03.756" v="2633"/>
          <ac:spMkLst>
            <pc:docMk/>
            <pc:sldMk cId="195014994" sldId="275"/>
            <ac:spMk id="20" creationId="{51BAE09B-5295-476E-221D-CC61E85CAD6E}"/>
          </ac:spMkLst>
        </pc:spChg>
      </pc:sldChg>
      <pc:sldChg chg="modSp mod">
        <pc:chgData name="Kristof Boels" userId="4e2ab352072e6d6e" providerId="LiveId" clId="{C1EF753E-7A67-46C1-8267-C0738AA70369}" dt="2023-12-11T08:08:05.465" v="3901" actId="313"/>
        <pc:sldMkLst>
          <pc:docMk/>
          <pc:sldMk cId="3072491025" sldId="276"/>
        </pc:sldMkLst>
        <pc:spChg chg="mod">
          <ac:chgData name="Kristof Boels" userId="4e2ab352072e6d6e" providerId="LiveId" clId="{C1EF753E-7A67-46C1-8267-C0738AA70369}" dt="2023-12-09T21:11:44.266" v="831" actId="20577"/>
          <ac:spMkLst>
            <pc:docMk/>
            <pc:sldMk cId="3072491025" sldId="276"/>
            <ac:spMk id="10" creationId="{946CDDE7-F9D5-FF61-8284-ACF995B26D16}"/>
          </ac:spMkLst>
        </pc:spChg>
        <pc:spChg chg="mod">
          <ac:chgData name="Kristof Boels" userId="4e2ab352072e6d6e" providerId="LiveId" clId="{C1EF753E-7A67-46C1-8267-C0738AA70369}" dt="2023-12-11T08:08:05.465" v="3901" actId="313"/>
          <ac:spMkLst>
            <pc:docMk/>
            <pc:sldMk cId="3072491025" sldId="276"/>
            <ac:spMk id="12" creationId="{EE86D53C-649E-AEEF-F10A-D3A222FDE3AE}"/>
          </ac:spMkLst>
        </pc:spChg>
      </pc:sldChg>
      <pc:sldChg chg="modSp mod">
        <pc:chgData name="Kristof Boels" userId="4e2ab352072e6d6e" providerId="LiveId" clId="{C1EF753E-7A67-46C1-8267-C0738AA70369}" dt="2023-12-10T10:53:58.633" v="2836" actId="6549"/>
        <pc:sldMkLst>
          <pc:docMk/>
          <pc:sldMk cId="1215646410" sldId="277"/>
        </pc:sldMkLst>
        <pc:spChg chg="mod">
          <ac:chgData name="Kristof Boels" userId="4e2ab352072e6d6e" providerId="LiveId" clId="{C1EF753E-7A67-46C1-8267-C0738AA70369}" dt="2023-12-09T21:13:39.658" v="986" actId="20577"/>
          <ac:spMkLst>
            <pc:docMk/>
            <pc:sldMk cId="1215646410" sldId="277"/>
            <ac:spMk id="59" creationId="{57A3775C-3E15-F50F-CF80-EA607E2A5D6C}"/>
          </ac:spMkLst>
        </pc:spChg>
        <pc:spChg chg="mod">
          <ac:chgData name="Kristof Boels" userId="4e2ab352072e6d6e" providerId="LiveId" clId="{C1EF753E-7A67-46C1-8267-C0738AA70369}" dt="2023-12-10T10:53:58.633" v="2836" actId="6549"/>
          <ac:spMkLst>
            <pc:docMk/>
            <pc:sldMk cId="1215646410" sldId="277"/>
            <ac:spMk id="61" creationId="{07D71158-E2EA-A1B5-7B01-BC3A43015A62}"/>
          </ac:spMkLst>
        </pc:spChg>
      </pc:sldChg>
      <pc:sldChg chg="new del">
        <pc:chgData name="Kristof Boels" userId="4e2ab352072e6d6e" providerId="LiveId" clId="{C1EF753E-7A67-46C1-8267-C0738AA70369}" dt="2023-12-10T16:01:21.825" v="2964" actId="2696"/>
        <pc:sldMkLst>
          <pc:docMk/>
          <pc:sldMk cId="237573887" sldId="278"/>
        </pc:sldMkLst>
      </pc:sldChg>
      <pc:sldChg chg="addSp modSp new mod">
        <pc:chgData name="Kristof Boels" userId="4e2ab352072e6d6e" providerId="LiveId" clId="{C1EF753E-7A67-46C1-8267-C0738AA70369}" dt="2023-12-10T16:08:12.266" v="3183" actId="1076"/>
        <pc:sldMkLst>
          <pc:docMk/>
          <pc:sldMk cId="1151971676" sldId="278"/>
        </pc:sldMkLst>
        <pc:spChg chg="mod">
          <ac:chgData name="Kristof Boels" userId="4e2ab352072e6d6e" providerId="LiveId" clId="{C1EF753E-7A67-46C1-8267-C0738AA70369}" dt="2023-12-10T16:06:36.445" v="3170" actId="207"/>
          <ac:spMkLst>
            <pc:docMk/>
            <pc:sldMk cId="1151971676" sldId="278"/>
            <ac:spMk id="55" creationId="{B521B873-F988-CAA3-CDAE-BEE414F481B8}"/>
          </ac:spMkLst>
        </pc:spChg>
        <pc:picChg chg="add mod">
          <ac:chgData name="Kristof Boels" userId="4e2ab352072e6d6e" providerId="LiveId" clId="{C1EF753E-7A67-46C1-8267-C0738AA70369}" dt="2023-12-10T16:06:32.369" v="3169" actId="1076"/>
          <ac:picMkLst>
            <pc:docMk/>
            <pc:sldMk cId="1151971676" sldId="278"/>
            <ac:picMk id="56" creationId="{7941EC44-4BBA-EC10-8793-5B185558E72D}"/>
          </ac:picMkLst>
        </pc:picChg>
        <pc:picChg chg="add mod">
          <ac:chgData name="Kristof Boels" userId="4e2ab352072e6d6e" providerId="LiveId" clId="{C1EF753E-7A67-46C1-8267-C0738AA70369}" dt="2023-12-10T16:06:32.369" v="3169" actId="1076"/>
          <ac:picMkLst>
            <pc:docMk/>
            <pc:sldMk cId="1151971676" sldId="278"/>
            <ac:picMk id="57" creationId="{38A5267E-1402-3912-91E9-E68C2DBA7C46}"/>
          </ac:picMkLst>
        </pc:picChg>
        <pc:picChg chg="add mod">
          <ac:chgData name="Kristof Boels" userId="4e2ab352072e6d6e" providerId="LiveId" clId="{C1EF753E-7A67-46C1-8267-C0738AA70369}" dt="2023-12-10T16:06:32.369" v="3169" actId="1076"/>
          <ac:picMkLst>
            <pc:docMk/>
            <pc:sldMk cId="1151971676" sldId="278"/>
            <ac:picMk id="58" creationId="{BF9CE10F-7BAD-150B-5788-71EFFB48AA98}"/>
          </ac:picMkLst>
        </pc:picChg>
        <pc:picChg chg="add mod">
          <ac:chgData name="Kristof Boels" userId="4e2ab352072e6d6e" providerId="LiveId" clId="{C1EF753E-7A67-46C1-8267-C0738AA70369}" dt="2023-12-10T16:08:12.266" v="3183" actId="1076"/>
          <ac:picMkLst>
            <pc:docMk/>
            <pc:sldMk cId="1151971676" sldId="278"/>
            <ac:picMk id="59" creationId="{28E27CB4-858C-3D81-F79F-EDDA1F78F9F6}"/>
          </ac:picMkLst>
        </pc:picChg>
      </pc:sldChg>
      <pc:sldChg chg="addSp delSp modSp new mod modClrScheme chgLayout">
        <pc:chgData name="Kristof Boels" userId="4e2ab352072e6d6e" providerId="LiveId" clId="{C1EF753E-7A67-46C1-8267-C0738AA70369}" dt="2023-12-11T09:28:10.868" v="4205" actId="20577"/>
        <pc:sldMkLst>
          <pc:docMk/>
          <pc:sldMk cId="1046750984" sldId="279"/>
        </pc:sldMkLst>
        <pc:spChg chg="del mod ord">
          <ac:chgData name="Kristof Boels" userId="4e2ab352072e6d6e" providerId="LiveId" clId="{C1EF753E-7A67-46C1-8267-C0738AA70369}" dt="2023-12-10T16:01:45.678" v="2967" actId="700"/>
          <ac:spMkLst>
            <pc:docMk/>
            <pc:sldMk cId="1046750984" sldId="279"/>
            <ac:spMk id="2" creationId="{17BEEB24-2981-9403-4106-E38DA43005A5}"/>
          </ac:spMkLst>
        </pc:spChg>
        <pc:spChg chg="add mod ord">
          <ac:chgData name="Kristof Boels" userId="4e2ab352072e6d6e" providerId="LiveId" clId="{C1EF753E-7A67-46C1-8267-C0738AA70369}" dt="2023-12-10T16:02:00.494" v="2994" actId="207"/>
          <ac:spMkLst>
            <pc:docMk/>
            <pc:sldMk cId="1046750984" sldId="279"/>
            <ac:spMk id="8" creationId="{FF4A915C-9832-6337-60B1-D7C5B6D403A9}"/>
          </ac:spMkLst>
        </pc:spChg>
        <pc:spChg chg="add mod ord">
          <ac:chgData name="Kristof Boels" userId="4e2ab352072e6d6e" providerId="LiveId" clId="{C1EF753E-7A67-46C1-8267-C0738AA70369}" dt="2023-12-11T09:28:10.868" v="4205" actId="20577"/>
          <ac:spMkLst>
            <pc:docMk/>
            <pc:sldMk cId="1046750984" sldId="279"/>
            <ac:spMk id="9" creationId="{A6FA98D2-3087-4EF2-572A-5740CEFEE079}"/>
          </ac:spMkLst>
        </pc:spChg>
        <pc:picChg chg="add mod">
          <ac:chgData name="Kristof Boels" userId="4e2ab352072e6d6e" providerId="LiveId" clId="{C1EF753E-7A67-46C1-8267-C0738AA70369}" dt="2023-12-10T16:08:49.370" v="3190" actId="1076"/>
          <ac:picMkLst>
            <pc:docMk/>
            <pc:sldMk cId="1046750984" sldId="279"/>
            <ac:picMk id="10" creationId="{9757712E-A6D0-F915-90FF-04AB718497F4}"/>
          </ac:picMkLst>
        </pc:picChg>
      </pc:sldChg>
      <pc:sldChg chg="addSp delSp modSp new mod ord modClrScheme chgLayout">
        <pc:chgData name="Kristof Boels" userId="4e2ab352072e6d6e" providerId="LiveId" clId="{C1EF753E-7A67-46C1-8267-C0738AA70369}" dt="2023-12-10T16:20:58.304" v="3647" actId="20577"/>
        <pc:sldMkLst>
          <pc:docMk/>
          <pc:sldMk cId="2898531592" sldId="280"/>
        </pc:sldMkLst>
        <pc:spChg chg="del">
          <ac:chgData name="Kristof Boels" userId="4e2ab352072e6d6e" providerId="LiveId" clId="{C1EF753E-7A67-46C1-8267-C0738AA70369}" dt="2023-12-10T16:09:43.795" v="3194" actId="700"/>
          <ac:spMkLst>
            <pc:docMk/>
            <pc:sldMk cId="2898531592" sldId="280"/>
            <ac:spMk id="2" creationId="{72DD2C09-8BDD-580F-978B-A05DF7976F6C}"/>
          </ac:spMkLst>
        </pc:spChg>
        <pc:spChg chg="del">
          <ac:chgData name="Kristof Boels" userId="4e2ab352072e6d6e" providerId="LiveId" clId="{C1EF753E-7A67-46C1-8267-C0738AA70369}" dt="2023-12-10T16:09:43.795" v="3194" actId="700"/>
          <ac:spMkLst>
            <pc:docMk/>
            <pc:sldMk cId="2898531592" sldId="280"/>
            <ac:spMk id="3" creationId="{B9C796A0-DF9C-E657-6BE6-994956DFAF74}"/>
          </ac:spMkLst>
        </pc:spChg>
        <pc:spChg chg="add mod">
          <ac:chgData name="Kristof Boels" userId="4e2ab352072e6d6e" providerId="LiveId" clId="{C1EF753E-7A67-46C1-8267-C0738AA70369}" dt="2023-12-10T16:20:58.304" v="3647" actId="20577"/>
          <ac:spMkLst>
            <pc:docMk/>
            <pc:sldMk cId="2898531592" sldId="280"/>
            <ac:spMk id="4" creationId="{296C1DB2-45D3-1A2F-570E-8CD2660D6012}"/>
          </ac:spMkLst>
        </pc:spChg>
        <pc:spChg chg="add mod ord">
          <ac:chgData name="Kristof Boels" userId="4e2ab352072e6d6e" providerId="LiveId" clId="{C1EF753E-7A67-46C1-8267-C0738AA70369}" dt="2023-12-10T16:15:58.077" v="3603" actId="6549"/>
          <ac:spMkLst>
            <pc:docMk/>
            <pc:sldMk cId="2898531592" sldId="280"/>
            <ac:spMk id="12" creationId="{0CC30396-2516-5175-F3B9-B0AF07EA92C4}"/>
          </ac:spMkLst>
        </pc:spChg>
        <pc:spChg chg="add mod ord">
          <ac:chgData name="Kristof Boels" userId="4e2ab352072e6d6e" providerId="LiveId" clId="{C1EF753E-7A67-46C1-8267-C0738AA70369}" dt="2023-12-10T16:17:40.753" v="3607" actId="14100"/>
          <ac:spMkLst>
            <pc:docMk/>
            <pc:sldMk cId="2898531592" sldId="280"/>
            <ac:spMk id="13" creationId="{C238D515-83D8-4303-5DF5-0923C0AA9BD7}"/>
          </ac:spMkLst>
        </pc:spChg>
        <pc:picChg chg="add mod">
          <ac:chgData name="Kristof Boels" userId="4e2ab352072e6d6e" providerId="LiveId" clId="{C1EF753E-7A67-46C1-8267-C0738AA70369}" dt="2023-12-10T16:20:42.684" v="3636" actId="1076"/>
          <ac:picMkLst>
            <pc:docMk/>
            <pc:sldMk cId="2898531592" sldId="280"/>
            <ac:picMk id="14" creationId="{8F8398F8-F6B1-902C-332D-F8B8A320A152}"/>
          </ac:picMkLst>
        </pc:picChg>
      </pc:sldChg>
      <pc:sldChg chg="addSp delSp modSp new mod ord setBg modClrScheme addAnim delAnim modAnim setClrOvrMap chgLayout">
        <pc:chgData name="Kristof Boels" userId="4e2ab352072e6d6e" providerId="LiveId" clId="{C1EF753E-7A67-46C1-8267-C0738AA70369}" dt="2023-12-11T11:29:52.637" v="4899" actId="207"/>
        <pc:sldMkLst>
          <pc:docMk/>
          <pc:sldMk cId="123864443" sldId="281"/>
        </pc:sldMkLst>
        <pc:spChg chg="add del">
          <ac:chgData name="Kristof Boels" userId="4e2ab352072e6d6e" providerId="LiveId" clId="{C1EF753E-7A67-46C1-8267-C0738AA70369}" dt="2023-12-11T10:25:01.187" v="4723" actId="26606"/>
          <ac:spMkLst>
            <pc:docMk/>
            <pc:sldMk cId="123864443" sldId="281"/>
            <ac:spMk id="2" creationId="{2486D68B-366C-5D89-9D1C-8B2E0B7AC9D4}"/>
          </ac:spMkLst>
        </pc:spChg>
        <pc:spChg chg="add del">
          <ac:chgData name="Kristof Boels" userId="4e2ab352072e6d6e" providerId="LiveId" clId="{C1EF753E-7A67-46C1-8267-C0738AA70369}" dt="2023-12-11T10:24:20.244" v="4719" actId="26606"/>
          <ac:spMkLst>
            <pc:docMk/>
            <pc:sldMk cId="123864443" sldId="281"/>
            <ac:spMk id="2" creationId="{4AF616E3-909E-B626-3E5E-DE523A2C7B3F}"/>
          </ac:spMkLst>
        </pc:spChg>
        <pc:spChg chg="add del">
          <ac:chgData name="Kristof Boels" userId="4e2ab352072e6d6e" providerId="LiveId" clId="{C1EF753E-7A67-46C1-8267-C0738AA70369}" dt="2023-12-11T10:24:14.869" v="4713" actId="26606"/>
          <ac:spMkLst>
            <pc:docMk/>
            <pc:sldMk cId="123864443" sldId="281"/>
            <ac:spMk id="2" creationId="{57814E8F-E773-C2C1-AA1E-488F8BA462F3}"/>
          </ac:spMkLst>
        </pc:spChg>
        <pc:spChg chg="add del mod">
          <ac:chgData name="Kristof Boels" userId="4e2ab352072e6d6e" providerId="LiveId" clId="{C1EF753E-7A67-46C1-8267-C0738AA70369}" dt="2023-12-11T10:44:48.272" v="4895" actId="207"/>
          <ac:spMkLst>
            <pc:docMk/>
            <pc:sldMk cId="123864443" sldId="281"/>
            <ac:spMk id="2" creationId="{58D60AF6-E3D2-4EE7-114A-56BD677F3364}"/>
          </ac:spMkLst>
        </pc:spChg>
        <pc:spChg chg="add del">
          <ac:chgData name="Kristof Boels" userId="4e2ab352072e6d6e" providerId="LiveId" clId="{C1EF753E-7A67-46C1-8267-C0738AA70369}" dt="2023-12-11T10:24:09.207" v="4707" actId="26606"/>
          <ac:spMkLst>
            <pc:docMk/>
            <pc:sldMk cId="123864443" sldId="281"/>
            <ac:spMk id="2" creationId="{6B9E06F7-1BC6-AB9C-37B7-C213D6888999}"/>
          </ac:spMkLst>
        </pc:spChg>
        <pc:spChg chg="add del">
          <ac:chgData name="Kristof Boels" userId="4e2ab352072e6d6e" providerId="LiveId" clId="{C1EF753E-7A67-46C1-8267-C0738AA70369}" dt="2023-12-11T10:24:07.959" v="4704" actId="26606"/>
          <ac:spMkLst>
            <pc:docMk/>
            <pc:sldMk cId="123864443" sldId="281"/>
            <ac:spMk id="2" creationId="{D32B12C1-1B7F-703F-77C9-9C2E003D0598}"/>
          </ac:spMkLst>
        </pc:spChg>
        <pc:spChg chg="add del">
          <ac:chgData name="Kristof Boels" userId="4e2ab352072e6d6e" providerId="LiveId" clId="{C1EF753E-7A67-46C1-8267-C0738AA70369}" dt="2023-12-11T10:24:13.513" v="4710" actId="26606"/>
          <ac:spMkLst>
            <pc:docMk/>
            <pc:sldMk cId="123864443" sldId="281"/>
            <ac:spMk id="2" creationId="{D8BA3C5F-EE65-8EAC-4109-6B270F3D7738}"/>
          </ac:spMkLst>
        </pc:spChg>
        <pc:spChg chg="add del">
          <ac:chgData name="Kristof Boels" userId="4e2ab352072e6d6e" providerId="LiveId" clId="{C1EF753E-7A67-46C1-8267-C0738AA70369}" dt="2023-12-11T10:24:17.439" v="4716" actId="26606"/>
          <ac:spMkLst>
            <pc:docMk/>
            <pc:sldMk cId="123864443" sldId="281"/>
            <ac:spMk id="2" creationId="{DAFFC4DB-FB86-91DC-275B-9242C56CD62E}"/>
          </ac:spMkLst>
        </pc:spChg>
        <pc:spChg chg="add del">
          <ac:chgData name="Kristof Boels" userId="4e2ab352072e6d6e" providerId="LiveId" clId="{C1EF753E-7A67-46C1-8267-C0738AA70369}" dt="2023-12-11T10:24:14.869" v="4713" actId="26606"/>
          <ac:spMkLst>
            <pc:docMk/>
            <pc:sldMk cId="123864443" sldId="281"/>
            <ac:spMk id="3" creationId="{32B9F71D-A127-F01E-0B44-C04F5F588E4E}"/>
          </ac:spMkLst>
        </pc:spChg>
        <pc:spChg chg="add del">
          <ac:chgData name="Kristof Boels" userId="4e2ab352072e6d6e" providerId="LiveId" clId="{C1EF753E-7A67-46C1-8267-C0738AA70369}" dt="2023-12-11T10:24:13.513" v="4710" actId="26606"/>
          <ac:spMkLst>
            <pc:docMk/>
            <pc:sldMk cId="123864443" sldId="281"/>
            <ac:spMk id="3" creationId="{65C2603D-B5AF-4398-BD21-6668E2B46A34}"/>
          </ac:spMkLst>
        </pc:spChg>
        <pc:spChg chg="add del mod">
          <ac:chgData name="Kristof Boels" userId="4e2ab352072e6d6e" providerId="LiveId" clId="{C1EF753E-7A67-46C1-8267-C0738AA70369}" dt="2023-12-11T11:29:52.637" v="4899" actId="207"/>
          <ac:spMkLst>
            <pc:docMk/>
            <pc:sldMk cId="123864443" sldId="281"/>
            <ac:spMk id="3" creationId="{6AA73C7B-FEFB-27AC-9700-DC73F9F08107}"/>
          </ac:spMkLst>
        </pc:spChg>
        <pc:spChg chg="add del">
          <ac:chgData name="Kristof Boels" userId="4e2ab352072e6d6e" providerId="LiveId" clId="{C1EF753E-7A67-46C1-8267-C0738AA70369}" dt="2023-12-11T10:24:09.207" v="4707" actId="26606"/>
          <ac:spMkLst>
            <pc:docMk/>
            <pc:sldMk cId="123864443" sldId="281"/>
            <ac:spMk id="3" creationId="{7A25E097-F8A5-2DE3-F871-F1008E920215}"/>
          </ac:spMkLst>
        </pc:spChg>
        <pc:spChg chg="add del">
          <ac:chgData name="Kristof Boels" userId="4e2ab352072e6d6e" providerId="LiveId" clId="{C1EF753E-7A67-46C1-8267-C0738AA70369}" dt="2023-12-11T10:24:20.244" v="4719" actId="26606"/>
          <ac:spMkLst>
            <pc:docMk/>
            <pc:sldMk cId="123864443" sldId="281"/>
            <ac:spMk id="3" creationId="{8BA9D9CE-6700-53DD-C865-952168FDF313}"/>
          </ac:spMkLst>
        </pc:spChg>
        <pc:spChg chg="add del">
          <ac:chgData name="Kristof Boels" userId="4e2ab352072e6d6e" providerId="LiveId" clId="{C1EF753E-7A67-46C1-8267-C0738AA70369}" dt="2023-12-11T10:24:17.439" v="4716" actId="26606"/>
          <ac:spMkLst>
            <pc:docMk/>
            <pc:sldMk cId="123864443" sldId="281"/>
            <ac:spMk id="3" creationId="{9838996C-EC45-9678-FF3E-77166AECD3B6}"/>
          </ac:spMkLst>
        </pc:spChg>
        <pc:spChg chg="add del">
          <ac:chgData name="Kristof Boels" userId="4e2ab352072e6d6e" providerId="LiveId" clId="{C1EF753E-7A67-46C1-8267-C0738AA70369}" dt="2023-12-11T10:24:07.959" v="4704" actId="26606"/>
          <ac:spMkLst>
            <pc:docMk/>
            <pc:sldMk cId="123864443" sldId="281"/>
            <ac:spMk id="3" creationId="{EF24134B-1044-19E1-D49E-AF59702C1984}"/>
          </ac:spMkLst>
        </pc:spChg>
        <pc:spChg chg="add del">
          <ac:chgData name="Kristof Boels" userId="4e2ab352072e6d6e" providerId="LiveId" clId="{C1EF753E-7A67-46C1-8267-C0738AA70369}" dt="2023-12-11T10:25:01.187" v="4723" actId="26606"/>
          <ac:spMkLst>
            <pc:docMk/>
            <pc:sldMk cId="123864443" sldId="281"/>
            <ac:spMk id="3" creationId="{FEADE50E-6932-03B3-E072-EB01EC11F9CD}"/>
          </ac:spMkLst>
        </pc:spChg>
        <pc:spChg chg="add del">
          <ac:chgData name="Kristof Boels" userId="4e2ab352072e6d6e" providerId="LiveId" clId="{C1EF753E-7A67-46C1-8267-C0738AA70369}" dt="2023-12-11T10:24:07.959" v="4704" actId="26606"/>
          <ac:spMkLst>
            <pc:docMk/>
            <pc:sldMk cId="123864443" sldId="281"/>
            <ac:spMk id="6" creationId="{71B2258F-86CA-4D4D-8270-BC05FCDEBFB3}"/>
          </ac:spMkLst>
        </pc:spChg>
        <pc:spChg chg="add del">
          <ac:chgData name="Kristof Boels" userId="4e2ab352072e6d6e" providerId="LiveId" clId="{C1EF753E-7A67-46C1-8267-C0738AA70369}" dt="2023-12-11T10:24:13.513" v="4710" actId="26606"/>
          <ac:spMkLst>
            <pc:docMk/>
            <pc:sldMk cId="123864443" sldId="281"/>
            <ac:spMk id="8" creationId="{87BF42CA-AD55-48B4-8949-C4DCA60A6AEE}"/>
          </ac:spMkLst>
        </pc:spChg>
        <pc:spChg chg="add del">
          <ac:chgData name="Kristof Boels" userId="4e2ab352072e6d6e" providerId="LiveId" clId="{C1EF753E-7A67-46C1-8267-C0738AA70369}" dt="2023-12-11T10:19:57.407" v="4701" actId="26606"/>
          <ac:spMkLst>
            <pc:docMk/>
            <pc:sldMk cId="123864443" sldId="281"/>
            <ac:spMk id="9" creationId="{C2B4C0C7-2745-46BE-B15F-E50582545365}"/>
          </ac:spMkLst>
        </pc:spChg>
        <pc:spChg chg="add del">
          <ac:chgData name="Kristof Boels" userId="4e2ab352072e6d6e" providerId="LiveId" clId="{C1EF753E-7A67-46C1-8267-C0738AA70369}" dt="2023-12-11T10:24:09.207" v="4707" actId="26606"/>
          <ac:spMkLst>
            <pc:docMk/>
            <pc:sldMk cId="123864443" sldId="281"/>
            <ac:spMk id="10" creationId="{C0763A76-9F1C-4FC5-82B7-DD475DA461B2}"/>
          </ac:spMkLst>
        </pc:spChg>
        <pc:spChg chg="add del">
          <ac:chgData name="Kristof Boels" userId="4e2ab352072e6d6e" providerId="LiveId" clId="{C1EF753E-7A67-46C1-8267-C0738AA70369}" dt="2023-12-11T10:24:09.207" v="4707" actId="26606"/>
          <ac:spMkLst>
            <pc:docMk/>
            <pc:sldMk cId="123864443" sldId="281"/>
            <ac:spMk id="12" creationId="{E81BF4F6-F2CF-4984-9D14-D6966D92F99F}"/>
          </ac:spMkLst>
        </pc:spChg>
        <pc:spChg chg="add del">
          <ac:chgData name="Kristof Boels" userId="4e2ab352072e6d6e" providerId="LiveId" clId="{C1EF753E-7A67-46C1-8267-C0738AA70369}" dt="2023-12-11T10:24:14.869" v="4713" actId="26606"/>
          <ac:spMkLst>
            <pc:docMk/>
            <pc:sldMk cId="123864443" sldId="281"/>
            <ac:spMk id="14" creationId="{3629484E-3792-4B3D-89AD-7C8A1ED0E0D4}"/>
          </ac:spMkLst>
        </pc:spChg>
        <pc:spChg chg="add del">
          <ac:chgData name="Kristof Boels" userId="4e2ab352072e6d6e" providerId="LiveId" clId="{C1EF753E-7A67-46C1-8267-C0738AA70369}" dt="2023-12-11T10:24:17.439" v="4716" actId="26606"/>
          <ac:spMkLst>
            <pc:docMk/>
            <pc:sldMk cId="123864443" sldId="281"/>
            <ac:spMk id="16" creationId="{53AA89D1-0C70-46BB-8E35-5722A4B18A78}"/>
          </ac:spMkLst>
        </pc:spChg>
        <pc:spChg chg="add del">
          <ac:chgData name="Kristof Boels" userId="4e2ab352072e6d6e" providerId="LiveId" clId="{C1EF753E-7A67-46C1-8267-C0738AA70369}" dt="2023-12-11T10:24:13.513" v="4710" actId="26606"/>
          <ac:spMkLst>
            <pc:docMk/>
            <pc:sldMk cId="123864443" sldId="281"/>
            <ac:spMk id="18" creationId="{66AE1D3D-3106-4CB2-AA7C-0C1642AC0F2E}"/>
          </ac:spMkLst>
        </pc:spChg>
        <pc:spChg chg="add del">
          <ac:chgData name="Kristof Boels" userId="4e2ab352072e6d6e" providerId="LiveId" clId="{C1EF753E-7A67-46C1-8267-C0738AA70369}" dt="2023-12-11T10:24:14.869" v="4713" actId="26606"/>
          <ac:spMkLst>
            <pc:docMk/>
            <pc:sldMk cId="123864443" sldId="281"/>
            <ac:spMk id="25" creationId="{FFD48BC7-DC40-47DE-87EE-9F4B6ECB9ABB}"/>
          </ac:spMkLst>
        </pc:spChg>
        <pc:spChg chg="add del">
          <ac:chgData name="Kristof Boels" userId="4e2ab352072e6d6e" providerId="LiveId" clId="{C1EF753E-7A67-46C1-8267-C0738AA70369}" dt="2023-12-11T10:24:14.869" v="4713" actId="26606"/>
          <ac:spMkLst>
            <pc:docMk/>
            <pc:sldMk cId="123864443" sldId="281"/>
            <ac:spMk id="26" creationId="{E502BBC7-2C76-46F3-BC24-5985BC13DB88}"/>
          </ac:spMkLst>
        </pc:spChg>
        <pc:spChg chg="add del">
          <ac:chgData name="Kristof Boels" userId="4e2ab352072e6d6e" providerId="LiveId" clId="{C1EF753E-7A67-46C1-8267-C0738AA70369}" dt="2023-12-11T10:24:14.869" v="4713" actId="26606"/>
          <ac:spMkLst>
            <pc:docMk/>
            <pc:sldMk cId="123864443" sldId="281"/>
            <ac:spMk id="27" creationId="{C7F28D52-2A5F-4D23-81AE-7CB8B591C7AF}"/>
          </ac:spMkLst>
        </pc:spChg>
        <pc:spChg chg="add del">
          <ac:chgData name="Kristof Boels" userId="4e2ab352072e6d6e" providerId="LiveId" clId="{C1EF753E-7A67-46C1-8267-C0738AA70369}" dt="2023-12-11T10:24:17.439" v="4716" actId="26606"/>
          <ac:spMkLst>
            <pc:docMk/>
            <pc:sldMk cId="123864443" sldId="281"/>
            <ac:spMk id="30" creationId="{F4155C20-3F0E-4576-8A0B-C345B62312DA}"/>
          </ac:spMkLst>
        </pc:spChg>
        <pc:spChg chg="add del">
          <ac:chgData name="Kristof Boels" userId="4e2ab352072e6d6e" providerId="LiveId" clId="{C1EF753E-7A67-46C1-8267-C0738AA70369}" dt="2023-12-11T10:24:17.439" v="4716" actId="26606"/>
          <ac:spMkLst>
            <pc:docMk/>
            <pc:sldMk cId="123864443" sldId="281"/>
            <ac:spMk id="32" creationId="{0BAEB82B-9A6B-4982-B56B-7529C6EA9A95}"/>
          </ac:spMkLst>
        </pc:spChg>
        <pc:spChg chg="add del">
          <ac:chgData name="Kristof Boels" userId="4e2ab352072e6d6e" providerId="LiveId" clId="{C1EF753E-7A67-46C1-8267-C0738AA70369}" dt="2023-12-11T10:24:17.439" v="4716" actId="26606"/>
          <ac:spMkLst>
            <pc:docMk/>
            <pc:sldMk cId="123864443" sldId="281"/>
            <ac:spMk id="33" creationId="{FC71CE45-EECF-4555-AD4B-1B3D0D5D1540}"/>
          </ac:spMkLst>
        </pc:spChg>
        <pc:spChg chg="add del">
          <ac:chgData name="Kristof Boels" userId="4e2ab352072e6d6e" providerId="LiveId" clId="{C1EF753E-7A67-46C1-8267-C0738AA70369}" dt="2023-12-11T10:24:20.244" v="4719" actId="26606"/>
          <ac:spMkLst>
            <pc:docMk/>
            <pc:sldMk cId="123864443" sldId="281"/>
            <ac:spMk id="36" creationId="{C1DD1A8A-57D5-4A81-AD04-532B043C5611}"/>
          </ac:spMkLst>
        </pc:spChg>
        <pc:spChg chg="add del">
          <ac:chgData name="Kristof Boels" userId="4e2ab352072e6d6e" providerId="LiveId" clId="{C1EF753E-7A67-46C1-8267-C0738AA70369}" dt="2023-12-11T10:24:20.244" v="4719" actId="26606"/>
          <ac:spMkLst>
            <pc:docMk/>
            <pc:sldMk cId="123864443" sldId="281"/>
            <ac:spMk id="38" creationId="{007891EC-4501-44ED-A8C8-B11B6DB767AB}"/>
          </ac:spMkLst>
        </pc:spChg>
        <pc:spChg chg="add del">
          <ac:chgData name="Kristof Boels" userId="4e2ab352072e6d6e" providerId="LiveId" clId="{C1EF753E-7A67-46C1-8267-C0738AA70369}" dt="2023-12-11T10:25:01.187" v="4723" actId="26606"/>
          <ac:spMkLst>
            <pc:docMk/>
            <pc:sldMk cId="123864443" sldId="281"/>
            <ac:spMk id="41" creationId="{C2B4C0C7-2745-46BE-B15F-E50582545365}"/>
          </ac:spMkLst>
        </pc:spChg>
        <pc:spChg chg="add del">
          <ac:chgData name="Kristof Boels" userId="4e2ab352072e6d6e" providerId="LiveId" clId="{C1EF753E-7A67-46C1-8267-C0738AA70369}" dt="2023-12-11T10:37:06.713" v="4733" actId="26606"/>
          <ac:spMkLst>
            <pc:docMk/>
            <pc:sldMk cId="123864443" sldId="281"/>
            <ac:spMk id="49" creationId="{3ECBE1F1-D69B-4AFA-ABD5-8E41720EF6DE}"/>
          </ac:spMkLst>
        </pc:spChg>
        <pc:spChg chg="add del">
          <ac:chgData name="Kristof Boels" userId="4e2ab352072e6d6e" providerId="LiveId" clId="{C1EF753E-7A67-46C1-8267-C0738AA70369}" dt="2023-12-11T10:37:06.713" v="4733" actId="26606"/>
          <ac:spMkLst>
            <pc:docMk/>
            <pc:sldMk cId="123864443" sldId="281"/>
            <ac:spMk id="51" creationId="{603A6265-E10C-4B85-9C20-E75FCAF9CC63}"/>
          </ac:spMkLst>
        </pc:spChg>
        <pc:spChg chg="add del mod ord replId">
          <ac:chgData name="Kristof Boels" userId="4e2ab352072e6d6e" providerId="LiveId" clId="{C1EF753E-7A67-46C1-8267-C0738AA70369}" dt="2023-12-11T10:37:06.713" v="4733" actId="26606"/>
          <ac:spMkLst>
            <pc:docMk/>
            <pc:sldMk cId="123864443" sldId="281"/>
            <ac:spMk id="52" creationId="{45645FD5-669A-2CC2-6A06-8694ED6229CA}"/>
          </ac:spMkLst>
        </pc:spChg>
        <pc:spChg chg="add del mod ord replId">
          <ac:chgData name="Kristof Boels" userId="4e2ab352072e6d6e" providerId="LiveId" clId="{C1EF753E-7A67-46C1-8267-C0738AA70369}" dt="2023-12-11T10:37:06.713" v="4733" actId="26606"/>
          <ac:spMkLst>
            <pc:docMk/>
            <pc:sldMk cId="123864443" sldId="281"/>
            <ac:spMk id="53" creationId="{2F490C84-123A-F784-155D-4C9C5F78A1E6}"/>
          </ac:spMkLst>
        </pc:spChg>
        <pc:grpChg chg="add del">
          <ac:chgData name="Kristof Boels" userId="4e2ab352072e6d6e" providerId="LiveId" clId="{C1EF753E-7A67-46C1-8267-C0738AA70369}" dt="2023-12-11T10:19:57.407" v="4701" actId="26606"/>
          <ac:grpSpMkLst>
            <pc:docMk/>
            <pc:sldMk cId="123864443" sldId="281"/>
            <ac:grpSpMk id="11" creationId="{89D8939B-D984-4564-B942-51C44F623C98}"/>
          </ac:grpSpMkLst>
        </pc:grpChg>
        <pc:grpChg chg="add del">
          <ac:chgData name="Kristof Boels" userId="4e2ab352072e6d6e" providerId="LiveId" clId="{C1EF753E-7A67-46C1-8267-C0738AA70369}" dt="2023-12-11T10:24:13.513" v="4710" actId="26606"/>
          <ac:grpSpMkLst>
            <pc:docMk/>
            <pc:sldMk cId="123864443" sldId="281"/>
            <ac:grpSpMk id="19" creationId="{0A31B6AF-B711-4CDB-8C2B-16E963DDC4C5}"/>
          </ac:grpSpMkLst>
        </pc:grpChg>
        <pc:grpChg chg="add del">
          <ac:chgData name="Kristof Boels" userId="4e2ab352072e6d6e" providerId="LiveId" clId="{C1EF753E-7A67-46C1-8267-C0738AA70369}" dt="2023-12-11T10:25:01.187" v="4723" actId="26606"/>
          <ac:grpSpMkLst>
            <pc:docMk/>
            <pc:sldMk cId="123864443" sldId="281"/>
            <ac:grpSpMk id="43" creationId="{89D8939B-D984-4564-B942-51C44F623C98}"/>
          </ac:grpSpMkLst>
        </pc:grpChg>
        <pc:picChg chg="add del">
          <ac:chgData name="Kristof Boels" userId="4e2ab352072e6d6e" providerId="LiveId" clId="{C1EF753E-7A67-46C1-8267-C0738AA70369}" dt="2023-12-11T10:19:57.407" v="4701" actId="26606"/>
          <ac:picMkLst>
            <pc:docMk/>
            <pc:sldMk cId="123864443" sldId="281"/>
            <ac:picMk id="5" creationId="{130DE7DF-6467-FA46-B883-65B177AB91C0}"/>
          </ac:picMkLst>
        </pc:picChg>
        <pc:picChg chg="add del">
          <ac:chgData name="Kristof Boels" userId="4e2ab352072e6d6e" providerId="LiveId" clId="{C1EF753E-7A67-46C1-8267-C0738AA70369}" dt="2023-12-11T10:24:07.959" v="4704" actId="26606"/>
          <ac:picMkLst>
            <pc:docMk/>
            <pc:sldMk cId="123864443" sldId="281"/>
            <ac:picMk id="7" creationId="{8E5F62D2-E894-CE4B-A62F-A0F8373AD9E9}"/>
          </ac:picMkLst>
        </pc:picChg>
        <pc:picChg chg="add del">
          <ac:chgData name="Kristof Boels" userId="4e2ab352072e6d6e" providerId="LiveId" clId="{C1EF753E-7A67-46C1-8267-C0738AA70369}" dt="2023-12-11T10:24:09.207" v="4707" actId="26606"/>
          <ac:picMkLst>
            <pc:docMk/>
            <pc:sldMk cId="123864443" sldId="281"/>
            <ac:picMk id="13" creationId="{4B11DED5-FE08-02D0-0337-023AEA73F510}"/>
          </ac:picMkLst>
        </pc:picChg>
        <pc:picChg chg="add del">
          <ac:chgData name="Kristof Boels" userId="4e2ab352072e6d6e" providerId="LiveId" clId="{C1EF753E-7A67-46C1-8267-C0738AA70369}" dt="2023-12-11T10:24:20.244" v="4719" actId="26606"/>
          <ac:picMkLst>
            <pc:docMk/>
            <pc:sldMk cId="123864443" sldId="281"/>
            <ac:picMk id="37" creationId="{A1E8549E-4430-C808-9D05-2ABF8699628E}"/>
          </ac:picMkLst>
        </pc:picChg>
        <pc:picChg chg="add del">
          <ac:chgData name="Kristof Boels" userId="4e2ab352072e6d6e" providerId="LiveId" clId="{C1EF753E-7A67-46C1-8267-C0738AA70369}" dt="2023-12-11T10:25:01.187" v="4723" actId="26606"/>
          <ac:picMkLst>
            <pc:docMk/>
            <pc:sldMk cId="123864443" sldId="281"/>
            <ac:picMk id="42" creationId="{130DE7DF-6467-FA46-B883-65B177AB91C0}"/>
          </ac:picMkLst>
        </pc:picChg>
        <pc:picChg chg="add del">
          <ac:chgData name="Kristof Boels" userId="4e2ab352072e6d6e" providerId="LiveId" clId="{C1EF753E-7A67-46C1-8267-C0738AA70369}" dt="2023-12-11T10:37:06.713" v="4733" actId="26606"/>
          <ac:picMkLst>
            <pc:docMk/>
            <pc:sldMk cId="123864443" sldId="281"/>
            <ac:picMk id="50" creationId="{8D7722D2-5209-155B-D12A-CF57B123E9FA}"/>
          </ac:picMkLst>
        </pc:picChg>
        <pc:cxnChg chg="add del">
          <ac:chgData name="Kristof Boels" userId="4e2ab352072e6d6e" providerId="LiveId" clId="{C1EF753E-7A67-46C1-8267-C0738AA70369}" dt="2023-12-11T10:24:17.439" v="4716" actId="26606"/>
          <ac:cxnSpMkLst>
            <pc:docMk/>
            <pc:sldMk cId="123864443" sldId="281"/>
            <ac:cxnSpMk id="31" creationId="{56020367-4FD5-4596-8E10-C5F095CD8DBF}"/>
          </ac:cxnSpMkLst>
        </pc:cxnChg>
      </pc:sldChg>
    </pc:docChg>
  </pc:docChgLst>
  <pc:docChgLst>
    <pc:chgData name="Kristof Boels" userId="4e2ab352072e6d6e" providerId="LiveId" clId="{9C7270D2-B95A-4F10-A22D-845F8397C384}"/>
    <pc:docChg chg="undo redo custSel mod addSld modSld modMainMaster">
      <pc:chgData name="Kristof Boels" userId="4e2ab352072e6d6e" providerId="LiveId" clId="{9C7270D2-B95A-4F10-A22D-845F8397C384}" dt="2023-12-30T18:59:37.059" v="7582" actId="1076"/>
      <pc:docMkLst>
        <pc:docMk/>
      </pc:docMkLst>
      <pc:sldChg chg="addSp delSp modSp mod setBg setFolMasterObjs delDesignElem">
        <pc:chgData name="Kristof Boels" userId="4e2ab352072e6d6e" providerId="LiveId" clId="{9C7270D2-B95A-4F10-A22D-845F8397C384}" dt="2023-12-30T18:58:28.568" v="7575" actId="1076"/>
        <pc:sldMkLst>
          <pc:docMk/>
          <pc:sldMk cId="1244334537" sldId="256"/>
        </pc:sldMkLst>
        <pc:spChg chg="add del">
          <ac:chgData name="Kristof Boels" userId="4e2ab352072e6d6e" providerId="LiveId" clId="{9C7270D2-B95A-4F10-A22D-845F8397C384}" dt="2023-12-11T12:52:31.354" v="162" actId="26606"/>
          <ac:spMkLst>
            <pc:docMk/>
            <pc:sldMk cId="1244334537" sldId="256"/>
            <ac:spMk id="2" creationId="{106A24D0-99BA-639F-CF98-B2472A964C09}"/>
          </ac:spMkLst>
        </pc:spChg>
        <pc:spChg chg="add del">
          <ac:chgData name="Kristof Boels" userId="4e2ab352072e6d6e" providerId="LiveId" clId="{9C7270D2-B95A-4F10-A22D-845F8397C384}" dt="2023-12-11T12:53:31.867" v="176" actId="26606"/>
          <ac:spMkLst>
            <pc:docMk/>
            <pc:sldMk cId="1244334537" sldId="256"/>
            <ac:spMk id="2" creationId="{283CE3A5-C985-3CD1-154B-44501D02F4EC}"/>
          </ac:spMkLst>
        </pc:spChg>
        <pc:spChg chg="add del">
          <ac:chgData name="Kristof Boels" userId="4e2ab352072e6d6e" providerId="LiveId" clId="{9C7270D2-B95A-4F10-A22D-845F8397C384}" dt="2023-12-11T12:53:16.984" v="172" actId="26606"/>
          <ac:spMkLst>
            <pc:docMk/>
            <pc:sldMk cId="1244334537" sldId="256"/>
            <ac:spMk id="2" creationId="{76535E6F-2954-618F-DADC-81DD9DBBFE3E}"/>
          </ac:spMkLst>
        </pc:spChg>
        <pc:spChg chg="add del">
          <ac:chgData name="Kristof Boels" userId="4e2ab352072e6d6e" providerId="LiveId" clId="{9C7270D2-B95A-4F10-A22D-845F8397C384}" dt="2023-12-11T12:51:24.004" v="158" actId="26606"/>
          <ac:spMkLst>
            <pc:docMk/>
            <pc:sldMk cId="1244334537" sldId="256"/>
            <ac:spMk id="2" creationId="{84956C4B-4824-F3FE-3E65-AF85E4D9DD26}"/>
          </ac:spMkLst>
        </pc:spChg>
        <pc:spChg chg="add mod">
          <ac:chgData name="Kristof Boels" userId="4e2ab352072e6d6e" providerId="LiveId" clId="{9C7270D2-B95A-4F10-A22D-845F8397C384}" dt="2023-12-30T18:57:04.185" v="7557" actId="20577"/>
          <ac:spMkLst>
            <pc:docMk/>
            <pc:sldMk cId="1244334537" sldId="256"/>
            <ac:spMk id="2" creationId="{B45D7E95-7701-F17A-1644-B4023D5B9317}"/>
          </ac:spMkLst>
        </pc:spChg>
        <pc:spChg chg="add del mod">
          <ac:chgData name="Kristof Boels" userId="4e2ab352072e6d6e" providerId="LiveId" clId="{9C7270D2-B95A-4F10-A22D-845F8397C384}" dt="2023-12-11T12:52:31.354" v="162" actId="26606"/>
          <ac:spMkLst>
            <pc:docMk/>
            <pc:sldMk cId="1244334537" sldId="256"/>
            <ac:spMk id="3" creationId="{4B00046B-575F-3364-0DF7-09C8ED016ED8}"/>
          </ac:spMkLst>
        </pc:spChg>
        <pc:spChg chg="add mod">
          <ac:chgData name="Kristof Boels" userId="4e2ab352072e6d6e" providerId="LiveId" clId="{9C7270D2-B95A-4F10-A22D-845F8397C384}" dt="2023-12-15T11:47:17.482" v="4721" actId="20577"/>
          <ac:spMkLst>
            <pc:docMk/>
            <pc:sldMk cId="1244334537" sldId="256"/>
            <ac:spMk id="3" creationId="{677475B2-693D-0683-AD74-AB4601725438}"/>
          </ac:spMkLst>
        </pc:spChg>
        <pc:spChg chg="add del">
          <ac:chgData name="Kristof Boels" userId="4e2ab352072e6d6e" providerId="LiveId" clId="{9C7270D2-B95A-4F10-A22D-845F8397C384}" dt="2023-12-11T12:53:16.984" v="172" actId="26606"/>
          <ac:spMkLst>
            <pc:docMk/>
            <pc:sldMk cId="1244334537" sldId="256"/>
            <ac:spMk id="3" creationId="{8AC213E6-58FC-6D1D-2B7B-460862A4D685}"/>
          </ac:spMkLst>
        </pc:spChg>
        <pc:spChg chg="add del mod">
          <ac:chgData name="Kristof Boels" userId="4e2ab352072e6d6e" providerId="LiveId" clId="{9C7270D2-B95A-4F10-A22D-845F8397C384}" dt="2023-12-11T12:51:24.004" v="158" actId="26606"/>
          <ac:spMkLst>
            <pc:docMk/>
            <pc:sldMk cId="1244334537" sldId="256"/>
            <ac:spMk id="3" creationId="{9478DC8A-9CFF-8B10-0B21-9EE9F39E7614}"/>
          </ac:spMkLst>
        </pc:spChg>
        <pc:spChg chg="add del mod">
          <ac:chgData name="Kristof Boels" userId="4e2ab352072e6d6e" providerId="LiveId" clId="{9C7270D2-B95A-4F10-A22D-845F8397C384}" dt="2023-12-11T12:53:31.867" v="176" actId="26606"/>
          <ac:spMkLst>
            <pc:docMk/>
            <pc:sldMk cId="1244334537" sldId="256"/>
            <ac:spMk id="3" creationId="{A55DBC00-E87E-AED9-6A06-BCAC8C231B74}"/>
          </ac:spMkLst>
        </pc:spChg>
        <pc:spChg chg="add mod">
          <ac:chgData name="Kristof Boels" userId="4e2ab352072e6d6e" providerId="LiveId" clId="{9C7270D2-B95A-4F10-A22D-845F8397C384}" dt="2023-12-30T18:58:28.568" v="7575" actId="1076"/>
          <ac:spMkLst>
            <pc:docMk/>
            <pc:sldMk cId="1244334537" sldId="256"/>
            <ac:spMk id="4" creationId="{A6A0F7A6-0CDC-FAE1-FB98-8E7E6F80FDD7}"/>
          </ac:spMkLst>
        </pc:spChg>
        <pc:spChg chg="del">
          <ac:chgData name="Kristof Boels" userId="4e2ab352072e6d6e" providerId="LiveId" clId="{9C7270D2-B95A-4F10-A22D-845F8397C384}" dt="2023-12-11T12:50:47.873" v="145" actId="26606"/>
          <ac:spMkLst>
            <pc:docMk/>
            <pc:sldMk cId="1244334537" sldId="256"/>
            <ac:spMk id="58" creationId="{131BAD53-4E89-4F62-BBB7-26359763ED39}"/>
          </ac:spMkLst>
        </pc:spChg>
        <pc:spChg chg="del">
          <ac:chgData name="Kristof Boels" userId="4e2ab352072e6d6e" providerId="LiveId" clId="{9C7270D2-B95A-4F10-A22D-845F8397C384}" dt="2023-12-11T12:50:47.873" v="145" actId="26606"/>
          <ac:spMkLst>
            <pc:docMk/>
            <pc:sldMk cId="1244334537" sldId="256"/>
            <ac:spMk id="60" creationId="{62756DA2-40EB-4C6F-B962-5822FFB54FB6}"/>
          </ac:spMkLst>
        </pc:spChg>
        <pc:spChg chg="add del">
          <ac:chgData name="Kristof Boels" userId="4e2ab352072e6d6e" providerId="LiveId" clId="{9C7270D2-B95A-4F10-A22D-845F8397C384}" dt="2023-12-11T12:52:31.366" v="164" actId="26606"/>
          <ac:spMkLst>
            <pc:docMk/>
            <pc:sldMk cId="1244334537" sldId="256"/>
            <ac:spMk id="66" creationId="{665DBBEF-238B-476B-96AB-8AAC3224ECEA}"/>
          </ac:spMkLst>
        </pc:spChg>
        <pc:spChg chg="add del">
          <ac:chgData name="Kristof Boels" userId="4e2ab352072e6d6e" providerId="LiveId" clId="{9C7270D2-B95A-4F10-A22D-845F8397C384}" dt="2023-12-11T12:52:31.366" v="164" actId="26606"/>
          <ac:spMkLst>
            <pc:docMk/>
            <pc:sldMk cId="1244334537" sldId="256"/>
            <ac:spMk id="68" creationId="{3FCFB1DE-0B7E-48CC-BA90-B2AB0889F9D6}"/>
          </ac:spMkLst>
        </pc:spChg>
        <pc:spChg chg="del mod replId">
          <ac:chgData name="Kristof Boels" userId="4e2ab352072e6d6e" providerId="LiveId" clId="{9C7270D2-B95A-4F10-A22D-845F8397C384}" dt="2023-12-11T12:50:47.873" v="145" actId="26606"/>
          <ac:spMkLst>
            <pc:docMk/>
            <pc:sldMk cId="1244334537" sldId="256"/>
            <ac:spMk id="69" creationId="{6046B989-BE1E-E35E-BA91-D5E66F3A7F63}"/>
          </ac:spMkLst>
        </pc:spChg>
        <pc:spChg chg="del mod replId">
          <ac:chgData name="Kristof Boels" userId="4e2ab352072e6d6e" providerId="LiveId" clId="{9C7270D2-B95A-4F10-A22D-845F8397C384}" dt="2023-12-11T12:50:47.873" v="145" actId="26606"/>
          <ac:spMkLst>
            <pc:docMk/>
            <pc:sldMk cId="1244334537" sldId="256"/>
            <ac:spMk id="70" creationId="{54B15728-EE7D-BF27-2571-0CDC7F06ED02}"/>
          </ac:spMkLst>
        </pc:spChg>
        <pc:spChg chg="add del">
          <ac:chgData name="Kristof Boels" userId="4e2ab352072e6d6e" providerId="LiveId" clId="{9C7270D2-B95A-4F10-A22D-845F8397C384}" dt="2023-12-11T12:51:24.004" v="158" actId="26606"/>
          <ac:spMkLst>
            <pc:docMk/>
            <pc:sldMk cId="1244334537" sldId="256"/>
            <ac:spMk id="73" creationId="{275D6C10-B5A7-4715-803E-0501C9C2CC21}"/>
          </ac:spMkLst>
        </pc:spChg>
        <pc:spChg chg="add del">
          <ac:chgData name="Kristof Boels" userId="4e2ab352072e6d6e" providerId="LiveId" clId="{9C7270D2-B95A-4F10-A22D-845F8397C384}" dt="2023-12-11T12:52:31.354" v="162" actId="26606"/>
          <ac:spMkLst>
            <pc:docMk/>
            <pc:sldMk cId="1244334537" sldId="256"/>
            <ac:spMk id="81" creationId="{47942995-B07F-4636-9A06-C6A104B260A8}"/>
          </ac:spMkLst>
        </pc:spChg>
        <pc:spChg chg="add del">
          <ac:chgData name="Kristof Boels" userId="4e2ab352072e6d6e" providerId="LiveId" clId="{9C7270D2-B95A-4F10-A22D-845F8397C384}" dt="2023-12-11T12:52:31.354" v="162" actId="26606"/>
          <ac:spMkLst>
            <pc:docMk/>
            <pc:sldMk cId="1244334537" sldId="256"/>
            <ac:spMk id="82" creationId="{19C9EAEA-39D0-4B0E-A0EB-51E7B26740B1}"/>
          </ac:spMkLst>
        </pc:spChg>
        <pc:spChg chg="add del">
          <ac:chgData name="Kristof Boels" userId="4e2ab352072e6d6e" providerId="LiveId" clId="{9C7270D2-B95A-4F10-A22D-845F8397C384}" dt="2023-12-11T12:52:31.354" v="162" actId="26606"/>
          <ac:spMkLst>
            <pc:docMk/>
            <pc:sldMk cId="1244334537" sldId="256"/>
            <ac:spMk id="103" creationId="{B81933D1-5615-42C7-9C0B-4EB7105CCE2D}"/>
          </ac:spMkLst>
        </pc:spChg>
        <pc:spChg chg="add del">
          <ac:chgData name="Kristof Boels" userId="4e2ab352072e6d6e" providerId="LiveId" clId="{9C7270D2-B95A-4F10-A22D-845F8397C384}" dt="2023-12-11T12:53:31.883" v="178" actId="26606"/>
          <ac:spMkLst>
            <pc:docMk/>
            <pc:sldMk cId="1244334537" sldId="256"/>
            <ac:spMk id="108" creationId="{91DC6ABD-215C-4EA8-A483-CEF5B99AB385}"/>
          </ac:spMkLst>
        </pc:spChg>
        <pc:spChg chg="add del">
          <ac:chgData name="Kristof Boels" userId="4e2ab352072e6d6e" providerId="LiveId" clId="{9C7270D2-B95A-4F10-A22D-845F8397C384}" dt="2023-12-11T12:53:31.883" v="178" actId="26606"/>
          <ac:spMkLst>
            <pc:docMk/>
            <pc:sldMk cId="1244334537" sldId="256"/>
            <ac:spMk id="119" creationId="{04357C93-F0CB-4A1C-8F77-4E9063789819}"/>
          </ac:spMkLst>
        </pc:spChg>
        <pc:spChg chg="add del mod replId">
          <ac:chgData name="Kristof Boels" userId="4e2ab352072e6d6e" providerId="LiveId" clId="{9C7270D2-B95A-4F10-A22D-845F8397C384}" dt="2023-12-11T12:52:31.366" v="164" actId="26606"/>
          <ac:spMkLst>
            <pc:docMk/>
            <pc:sldMk cId="1244334537" sldId="256"/>
            <ac:spMk id="120" creationId="{D64E387F-7059-A7C2-064E-657065E89FD6}"/>
          </ac:spMkLst>
        </pc:spChg>
        <pc:spChg chg="add del mod replId">
          <ac:chgData name="Kristof Boels" userId="4e2ab352072e6d6e" providerId="LiveId" clId="{9C7270D2-B95A-4F10-A22D-845F8397C384}" dt="2023-12-11T12:52:31.366" v="164" actId="26606"/>
          <ac:spMkLst>
            <pc:docMk/>
            <pc:sldMk cId="1244334537" sldId="256"/>
            <ac:spMk id="121" creationId="{ADD0532E-A099-72BA-1C0B-67748C39EE02}"/>
          </ac:spMkLst>
        </pc:spChg>
        <pc:spChg chg="add del">
          <ac:chgData name="Kristof Boels" userId="4e2ab352072e6d6e" providerId="LiveId" clId="{9C7270D2-B95A-4F10-A22D-845F8397C384}" dt="2023-12-11T12:53:16.984" v="172" actId="26606"/>
          <ac:spMkLst>
            <pc:docMk/>
            <pc:sldMk cId="1244334537" sldId="256"/>
            <ac:spMk id="124" creationId="{04812C46-200A-4DEB-A05E-3ED6C68C2387}"/>
          </ac:spMkLst>
        </pc:spChg>
        <pc:spChg chg="add del">
          <ac:chgData name="Kristof Boels" userId="4e2ab352072e6d6e" providerId="LiveId" clId="{9C7270D2-B95A-4F10-A22D-845F8397C384}" dt="2023-12-11T12:53:16.984" v="172" actId="26606"/>
          <ac:spMkLst>
            <pc:docMk/>
            <pc:sldMk cId="1244334537" sldId="256"/>
            <ac:spMk id="126" creationId="{A783CD55-1776-4C75-9A8F-D1179C0C7B48}"/>
          </ac:spMkLst>
        </pc:spChg>
        <pc:spChg chg="add del">
          <ac:chgData name="Kristof Boels" userId="4e2ab352072e6d6e" providerId="LiveId" clId="{9C7270D2-B95A-4F10-A22D-845F8397C384}" dt="2023-12-11T12:53:31.867" v="176" actId="26606"/>
          <ac:spMkLst>
            <pc:docMk/>
            <pc:sldMk cId="1244334537" sldId="256"/>
            <ac:spMk id="128" creationId="{04357C93-F0CB-4A1C-8F77-4E9063789819}"/>
          </ac:spMkLst>
        </pc:spChg>
        <pc:spChg chg="add del">
          <ac:chgData name="Kristof Boels" userId="4e2ab352072e6d6e" providerId="LiveId" clId="{9C7270D2-B95A-4F10-A22D-845F8397C384}" dt="2023-12-11T12:53:31.867" v="176" actId="26606"/>
          <ac:spMkLst>
            <pc:docMk/>
            <pc:sldMk cId="1244334537" sldId="256"/>
            <ac:spMk id="131" creationId="{BA79A7CF-01AF-4178-9369-94E0C90EB046}"/>
          </ac:spMkLst>
        </pc:spChg>
        <pc:spChg chg="add del">
          <ac:chgData name="Kristof Boels" userId="4e2ab352072e6d6e" providerId="LiveId" clId="{9C7270D2-B95A-4F10-A22D-845F8397C384}" dt="2023-12-11T12:53:31.867" v="176" actId="26606"/>
          <ac:spMkLst>
            <pc:docMk/>
            <pc:sldMk cId="1244334537" sldId="256"/>
            <ac:spMk id="132" creationId="{99413ED5-9ED4-4772-BCE4-2BCAE6B12E35}"/>
          </ac:spMkLst>
        </pc:spChg>
        <pc:spChg chg="add del">
          <ac:chgData name="Kristof Boels" userId="4e2ab352072e6d6e" providerId="LiveId" clId="{9C7270D2-B95A-4F10-A22D-845F8397C384}" dt="2023-12-11T12:53:31.867" v="176" actId="26606"/>
          <ac:spMkLst>
            <pc:docMk/>
            <pc:sldMk cId="1244334537" sldId="256"/>
            <ac:spMk id="134" creationId="{90F533E9-6690-41A8-A372-4C6C622D028D}"/>
          </ac:spMkLst>
        </pc:spChg>
        <pc:spChg chg="add del">
          <ac:chgData name="Kristof Boels" userId="4e2ab352072e6d6e" providerId="LiveId" clId="{9C7270D2-B95A-4F10-A22D-845F8397C384}" dt="2023-12-13T07:24:44.817" v="1735"/>
          <ac:spMkLst>
            <pc:docMk/>
            <pc:sldMk cId="1244334537" sldId="256"/>
            <ac:spMk id="141" creationId="{337940BB-FBC4-492E-BD92-3B7B914D0EAE}"/>
          </ac:spMkLst>
        </pc:spChg>
        <pc:spChg chg="add del">
          <ac:chgData name="Kristof Boels" userId="4e2ab352072e6d6e" providerId="LiveId" clId="{9C7270D2-B95A-4F10-A22D-845F8397C384}" dt="2023-12-13T07:24:44.817" v="1735"/>
          <ac:spMkLst>
            <pc:docMk/>
            <pc:sldMk cId="1244334537" sldId="256"/>
            <ac:spMk id="142" creationId="{3FCFB1DE-0B7E-48CC-BA90-B2AB0889F9D6}"/>
          </ac:spMkLst>
        </pc:spChg>
        <pc:spChg chg="add del mod replId">
          <ac:chgData name="Kristof Boels" userId="4e2ab352072e6d6e" providerId="LiveId" clId="{9C7270D2-B95A-4F10-A22D-845F8397C384}" dt="2023-12-11T12:53:31.883" v="178" actId="26606"/>
          <ac:spMkLst>
            <pc:docMk/>
            <pc:sldMk cId="1244334537" sldId="256"/>
            <ac:spMk id="143" creationId="{D32A795B-AAD8-A3FE-982B-4DE1B6EA4318}"/>
          </ac:spMkLst>
        </pc:spChg>
        <pc:spChg chg="add del mod replId">
          <ac:chgData name="Kristof Boels" userId="4e2ab352072e6d6e" providerId="LiveId" clId="{9C7270D2-B95A-4F10-A22D-845F8397C384}" dt="2023-12-11T12:53:31.883" v="178" actId="26606"/>
          <ac:spMkLst>
            <pc:docMk/>
            <pc:sldMk cId="1244334537" sldId="256"/>
            <ac:spMk id="144" creationId="{CD23C205-DDA1-AF43-A0FA-1F461625474B}"/>
          </ac:spMkLst>
        </pc:spChg>
        <pc:grpChg chg="add del">
          <ac:chgData name="Kristof Boels" userId="4e2ab352072e6d6e" providerId="LiveId" clId="{9C7270D2-B95A-4F10-A22D-845F8397C384}" dt="2023-12-11T12:52:31.354" v="162" actId="26606"/>
          <ac:grpSpMkLst>
            <pc:docMk/>
            <pc:sldMk cId="1244334537" sldId="256"/>
            <ac:grpSpMk id="90" creationId="{032D8612-31EB-44CF-A1D0-14FD4C705424}"/>
          </ac:grpSpMkLst>
        </pc:grpChg>
        <pc:grpChg chg="add del">
          <ac:chgData name="Kristof Boels" userId="4e2ab352072e6d6e" providerId="LiveId" clId="{9C7270D2-B95A-4F10-A22D-845F8397C384}" dt="2023-12-11T12:53:31.883" v="178" actId="26606"/>
          <ac:grpSpMkLst>
            <pc:docMk/>
            <pc:sldMk cId="1244334537" sldId="256"/>
            <ac:grpSpMk id="116" creationId="{3AF6A671-C637-4547-85F4-51B6D1881399}"/>
          </ac:grpSpMkLst>
        </pc:grpChg>
        <pc:picChg chg="add del">
          <ac:chgData name="Kristof Boels" userId="4e2ab352072e6d6e" providerId="LiveId" clId="{9C7270D2-B95A-4F10-A22D-845F8397C384}" dt="2023-12-11T12:53:31.867" v="176" actId="26606"/>
          <ac:picMkLst>
            <pc:docMk/>
            <pc:sldMk cId="1244334537" sldId="256"/>
            <ac:picMk id="5" creationId="{321D1E89-1B75-207B-B892-98DF76D1C03F}"/>
          </ac:picMkLst>
        </pc:picChg>
        <pc:picChg chg="add mod">
          <ac:chgData name="Kristof Boels" userId="4e2ab352072e6d6e" providerId="LiveId" clId="{9C7270D2-B95A-4F10-A22D-845F8397C384}" dt="2023-12-14T18:41:12.549" v="4579" actId="14861"/>
          <ac:picMkLst>
            <pc:docMk/>
            <pc:sldMk cId="1244334537" sldId="256"/>
            <ac:picMk id="5" creationId="{506CEB53-0E51-FB06-C5A2-9ECFF8937720}"/>
          </ac:picMkLst>
        </pc:picChg>
        <pc:picChg chg="add del">
          <ac:chgData name="Kristof Boels" userId="4e2ab352072e6d6e" providerId="LiveId" clId="{9C7270D2-B95A-4F10-A22D-845F8397C384}" dt="2023-12-11T12:53:16.984" v="172" actId="26606"/>
          <ac:picMkLst>
            <pc:docMk/>
            <pc:sldMk cId="1244334537" sldId="256"/>
            <ac:picMk id="5" creationId="{7D6CDF57-D21A-CBB1-787C-02D52F9DE875}"/>
          </ac:picMkLst>
        </pc:picChg>
        <pc:picChg chg="add del">
          <ac:chgData name="Kristof Boels" userId="4e2ab352072e6d6e" providerId="LiveId" clId="{9C7270D2-B95A-4F10-A22D-845F8397C384}" dt="2023-12-11T12:52:31.354" v="162" actId="26606"/>
          <ac:picMkLst>
            <pc:docMk/>
            <pc:sldMk cId="1244334537" sldId="256"/>
            <ac:picMk id="5" creationId="{EE27C91B-E0FA-F406-115E-8BA23EB2D9A5}"/>
          </ac:picMkLst>
        </pc:picChg>
        <pc:picChg chg="add del">
          <ac:chgData name="Kristof Boels" userId="4e2ab352072e6d6e" providerId="LiveId" clId="{9C7270D2-B95A-4F10-A22D-845F8397C384}" dt="2023-12-11T12:51:24.004" v="158" actId="26606"/>
          <ac:picMkLst>
            <pc:docMk/>
            <pc:sldMk cId="1244334537" sldId="256"/>
            <ac:picMk id="5" creationId="{F0801E0E-353E-0B1B-913A-D6522EBCDDBD}"/>
          </ac:picMkLst>
        </pc:picChg>
        <pc:picChg chg="add del">
          <ac:chgData name="Kristof Boels" userId="4e2ab352072e6d6e" providerId="LiveId" clId="{9C7270D2-B95A-4F10-A22D-845F8397C384}" dt="2023-12-11T12:53:31.867" v="176" actId="26606"/>
          <ac:picMkLst>
            <pc:docMk/>
            <pc:sldMk cId="1244334537" sldId="256"/>
            <ac:picMk id="22" creationId="{557B3F9E-201A-75B7-1A20-5083B3260CFA}"/>
          </ac:picMkLst>
        </pc:picChg>
        <pc:picChg chg="add del">
          <ac:chgData name="Kristof Boels" userId="4e2ab352072e6d6e" providerId="LiveId" clId="{9C7270D2-B95A-4F10-A22D-845F8397C384}" dt="2023-12-11T12:52:31.354" v="162" actId="26606"/>
          <ac:picMkLst>
            <pc:docMk/>
            <pc:sldMk cId="1244334537" sldId="256"/>
            <ac:picMk id="22" creationId="{8880D977-318C-3B42-C9C9-E34FC51CF85D}"/>
          </ac:picMkLst>
        </pc:picChg>
        <pc:picChg chg="add del">
          <ac:chgData name="Kristof Boels" userId="4e2ab352072e6d6e" providerId="LiveId" clId="{9C7270D2-B95A-4F10-A22D-845F8397C384}" dt="2023-12-11T12:53:16.984" v="172" actId="26606"/>
          <ac:picMkLst>
            <pc:docMk/>
            <pc:sldMk cId="1244334537" sldId="256"/>
            <ac:picMk id="22" creationId="{EA673DCD-D44D-8C54-1FAC-CC734355C5E7}"/>
          </ac:picMkLst>
        </pc:picChg>
        <pc:picChg chg="add del">
          <ac:chgData name="Kristof Boels" userId="4e2ab352072e6d6e" providerId="LiveId" clId="{9C7270D2-B95A-4F10-A22D-845F8397C384}" dt="2023-12-11T12:51:24.004" v="158" actId="26606"/>
          <ac:picMkLst>
            <pc:docMk/>
            <pc:sldMk cId="1244334537" sldId="256"/>
            <ac:picMk id="22" creationId="{F18606B8-1BD1-99D6-BDE4-6202C056EA0B}"/>
          </ac:picMkLst>
        </pc:picChg>
        <pc:picChg chg="add">
          <ac:chgData name="Kristof Boels" userId="4e2ab352072e6d6e" providerId="LiveId" clId="{9C7270D2-B95A-4F10-A22D-845F8397C384}" dt="2023-12-11T12:53:31.883" v="178" actId="26606"/>
          <ac:picMkLst>
            <pc:docMk/>
            <pc:sldMk cId="1244334537" sldId="256"/>
            <ac:picMk id="22" creationId="{F4ED294C-11D1-7E7F-8F2C-86984F5A975E}"/>
          </ac:picMkLst>
        </pc:picChg>
        <pc:picChg chg="del mod replId">
          <ac:chgData name="Kristof Boels" userId="4e2ab352072e6d6e" providerId="LiveId" clId="{9C7270D2-B95A-4F10-A22D-845F8397C384}" dt="2023-12-11T12:50:47.873" v="145" actId="26606"/>
          <ac:picMkLst>
            <pc:docMk/>
            <pc:sldMk cId="1244334537" sldId="256"/>
            <ac:picMk id="71" creationId="{94E3936C-FAD0-1E5F-6522-15EC6DB1AE1C}"/>
          </ac:picMkLst>
        </pc:picChg>
        <pc:picChg chg="del mod replId">
          <ac:chgData name="Kristof Boels" userId="4e2ab352072e6d6e" providerId="LiveId" clId="{9C7270D2-B95A-4F10-A22D-845F8397C384}" dt="2023-12-11T12:50:47.873" v="145" actId="26606"/>
          <ac:picMkLst>
            <pc:docMk/>
            <pc:sldMk cId="1244334537" sldId="256"/>
            <ac:picMk id="72" creationId="{F2F31F12-4ED0-3E63-1AF0-9A2847A2788C}"/>
          </ac:picMkLst>
        </pc:picChg>
        <pc:picChg chg="add del mod replId">
          <ac:chgData name="Kristof Boels" userId="4e2ab352072e6d6e" providerId="LiveId" clId="{9C7270D2-B95A-4F10-A22D-845F8397C384}" dt="2023-12-11T12:52:31.366" v="164" actId="26606"/>
          <ac:picMkLst>
            <pc:docMk/>
            <pc:sldMk cId="1244334537" sldId="256"/>
            <ac:picMk id="122" creationId="{756DFD27-F23A-3232-62DF-6AE1AAA54DDA}"/>
          </ac:picMkLst>
        </pc:picChg>
        <pc:picChg chg="add del mod replId">
          <ac:chgData name="Kristof Boels" userId="4e2ab352072e6d6e" providerId="LiveId" clId="{9C7270D2-B95A-4F10-A22D-845F8397C384}" dt="2023-12-11T12:52:31.366" v="164" actId="26606"/>
          <ac:picMkLst>
            <pc:docMk/>
            <pc:sldMk cId="1244334537" sldId="256"/>
            <ac:picMk id="123" creationId="{4C88F9D0-B332-1C06-B622-43FA79A700A9}"/>
          </ac:picMkLst>
        </pc:picChg>
        <pc:picChg chg="add del mod replId">
          <ac:chgData name="Kristof Boels" userId="4e2ab352072e6d6e" providerId="LiveId" clId="{9C7270D2-B95A-4F10-A22D-845F8397C384}" dt="2023-12-11T12:53:31.883" v="178" actId="26606"/>
          <ac:picMkLst>
            <pc:docMk/>
            <pc:sldMk cId="1244334537" sldId="256"/>
            <ac:picMk id="145" creationId="{26F1A7D4-EFFC-D7BD-4ABE-8F2D5380583F}"/>
          </ac:picMkLst>
        </pc:picChg>
        <pc:picChg chg="add del mod replId">
          <ac:chgData name="Kristof Boels" userId="4e2ab352072e6d6e" providerId="LiveId" clId="{9C7270D2-B95A-4F10-A22D-845F8397C384}" dt="2023-12-11T12:53:31.883" v="178" actId="26606"/>
          <ac:picMkLst>
            <pc:docMk/>
            <pc:sldMk cId="1244334537" sldId="256"/>
            <ac:picMk id="146" creationId="{AF6B55A9-0C38-9921-EC82-8BBBD6887050}"/>
          </ac:picMkLst>
        </pc:picChg>
      </pc:sldChg>
      <pc:sldChg chg="addSp delSp modSp mod setBg delDesignElem">
        <pc:chgData name="Kristof Boels" userId="4e2ab352072e6d6e" providerId="LiveId" clId="{9C7270D2-B95A-4F10-A22D-845F8397C384}" dt="2023-12-21T14:23:05.347" v="7168"/>
        <pc:sldMkLst>
          <pc:docMk/>
          <pc:sldMk cId="1813904401" sldId="257"/>
        </pc:sldMkLst>
        <pc:spChg chg="add del">
          <ac:chgData name="Kristof Boels" userId="4e2ab352072e6d6e" providerId="LiveId" clId="{9C7270D2-B95A-4F10-A22D-845F8397C384}" dt="2023-12-11T12:49:53.703" v="11" actId="26606"/>
          <ac:spMkLst>
            <pc:docMk/>
            <pc:sldMk cId="1813904401" sldId="257"/>
            <ac:spMk id="2" creationId="{244FC044-737A-9E3E-D053-3675532FFD9E}"/>
          </ac:spMkLst>
        </pc:spChg>
        <pc:spChg chg="add del">
          <ac:chgData name="Kristof Boels" userId="4e2ab352072e6d6e" providerId="LiveId" clId="{9C7270D2-B95A-4F10-A22D-845F8397C384}" dt="2023-12-11T20:09:57.153" v="1509" actId="26606"/>
          <ac:spMkLst>
            <pc:docMk/>
            <pc:sldMk cId="1813904401" sldId="257"/>
            <ac:spMk id="2" creationId="{370CA290-982F-CBF3-C680-14B8D84E1E8C}"/>
          </ac:spMkLst>
        </pc:spChg>
        <pc:spChg chg="add del">
          <ac:chgData name="Kristof Boels" userId="4e2ab352072e6d6e" providerId="LiveId" clId="{9C7270D2-B95A-4F10-A22D-845F8397C384}" dt="2023-12-11T20:09:41.926" v="1506" actId="26606"/>
          <ac:spMkLst>
            <pc:docMk/>
            <pc:sldMk cId="1813904401" sldId="257"/>
            <ac:spMk id="2" creationId="{40689A55-BA1E-41AC-B87B-7C8316D83C48}"/>
          </ac:spMkLst>
        </pc:spChg>
        <pc:spChg chg="add del">
          <ac:chgData name="Kristof Boels" userId="4e2ab352072e6d6e" providerId="LiveId" clId="{9C7270D2-B95A-4F10-A22D-845F8397C384}" dt="2023-12-11T12:49:24.930" v="5" actId="26606"/>
          <ac:spMkLst>
            <pc:docMk/>
            <pc:sldMk cId="1813904401" sldId="257"/>
            <ac:spMk id="2" creationId="{558F3B2F-7CAD-74CB-9B26-FC736A1552AE}"/>
          </ac:spMkLst>
        </pc:spChg>
        <pc:spChg chg="add del mod replId">
          <ac:chgData name="Kristof Boels" userId="4e2ab352072e6d6e" providerId="LiveId" clId="{9C7270D2-B95A-4F10-A22D-845F8397C384}" dt="2023-12-13T08:49:46.628" v="1952" actId="1076"/>
          <ac:spMkLst>
            <pc:docMk/>
            <pc:sldMk cId="1813904401" sldId="257"/>
            <ac:spMk id="2" creationId="{598038DF-066A-3294-BBCE-FE20DD3A808F}"/>
          </ac:spMkLst>
        </pc:spChg>
        <pc:spChg chg="add del">
          <ac:chgData name="Kristof Boels" userId="4e2ab352072e6d6e" providerId="LiveId" clId="{9C7270D2-B95A-4F10-A22D-845F8397C384}" dt="2023-12-11T20:10:11.082" v="1512" actId="26606"/>
          <ac:spMkLst>
            <pc:docMk/>
            <pc:sldMk cId="1813904401" sldId="257"/>
            <ac:spMk id="2" creationId="{715B83DC-EDEF-6559-0514-CACAAE4EA0AA}"/>
          </ac:spMkLst>
        </pc:spChg>
        <pc:spChg chg="add del">
          <ac:chgData name="Kristof Boels" userId="4e2ab352072e6d6e" providerId="LiveId" clId="{9C7270D2-B95A-4F10-A22D-845F8397C384}" dt="2023-12-11T12:49:43.238" v="8" actId="26606"/>
          <ac:spMkLst>
            <pc:docMk/>
            <pc:sldMk cId="1813904401" sldId="257"/>
            <ac:spMk id="2" creationId="{CA1A48A1-94C3-401E-7E9E-8E0E211B182D}"/>
          </ac:spMkLst>
        </pc:spChg>
        <pc:spChg chg="add del">
          <ac:chgData name="Kristof Boels" userId="4e2ab352072e6d6e" providerId="LiveId" clId="{9C7270D2-B95A-4F10-A22D-845F8397C384}" dt="2023-12-11T20:10:28.699" v="1517" actId="26606"/>
          <ac:spMkLst>
            <pc:docMk/>
            <pc:sldMk cId="1813904401" sldId="257"/>
            <ac:spMk id="2" creationId="{ECA86E58-86D7-4871-AD5F-35E592B4F665}"/>
          </ac:spMkLst>
        </pc:spChg>
        <pc:spChg chg="add del">
          <ac:chgData name="Kristof Boels" userId="4e2ab352072e6d6e" providerId="LiveId" clId="{9C7270D2-B95A-4F10-A22D-845F8397C384}" dt="2023-12-11T20:09:57.153" v="1509" actId="26606"/>
          <ac:spMkLst>
            <pc:docMk/>
            <pc:sldMk cId="1813904401" sldId="257"/>
            <ac:spMk id="3" creationId="{01C0743D-A804-069D-D7C4-E9B490F1C0F7}"/>
          </ac:spMkLst>
        </pc:spChg>
        <pc:spChg chg="add del">
          <ac:chgData name="Kristof Boels" userId="4e2ab352072e6d6e" providerId="LiveId" clId="{9C7270D2-B95A-4F10-A22D-845F8397C384}" dt="2023-12-11T20:10:28.699" v="1517" actId="26606"/>
          <ac:spMkLst>
            <pc:docMk/>
            <pc:sldMk cId="1813904401" sldId="257"/>
            <ac:spMk id="3" creationId="{08D997C4-7D05-4D55-1860-3D605E8C7F67}"/>
          </ac:spMkLst>
        </pc:spChg>
        <pc:spChg chg="add del">
          <ac:chgData name="Kristof Boels" userId="4e2ab352072e6d6e" providerId="LiveId" clId="{9C7270D2-B95A-4F10-A22D-845F8397C384}" dt="2023-12-11T20:09:41.926" v="1506" actId="26606"/>
          <ac:spMkLst>
            <pc:docMk/>
            <pc:sldMk cId="1813904401" sldId="257"/>
            <ac:spMk id="3" creationId="{309CFA9A-2101-8EE5-DC9F-F3A95569FC2B}"/>
          </ac:spMkLst>
        </pc:spChg>
        <pc:spChg chg="add del mod replId">
          <ac:chgData name="Kristof Boels" userId="4e2ab352072e6d6e" providerId="LiveId" clId="{9C7270D2-B95A-4F10-A22D-845F8397C384}" dt="2023-12-13T08:50:05.204" v="1954" actId="1076"/>
          <ac:spMkLst>
            <pc:docMk/>
            <pc:sldMk cId="1813904401" sldId="257"/>
            <ac:spMk id="3" creationId="{6874AF16-8EF9-D93D-FC11-529E86E7D0AE}"/>
          </ac:spMkLst>
        </pc:spChg>
        <pc:spChg chg="add del">
          <ac:chgData name="Kristof Boels" userId="4e2ab352072e6d6e" providerId="LiveId" clId="{9C7270D2-B95A-4F10-A22D-845F8397C384}" dt="2023-12-11T12:49:43.238" v="8" actId="26606"/>
          <ac:spMkLst>
            <pc:docMk/>
            <pc:sldMk cId="1813904401" sldId="257"/>
            <ac:spMk id="3" creationId="{93A46416-9F97-8C01-7854-1B2B6501BE44}"/>
          </ac:spMkLst>
        </pc:spChg>
        <pc:spChg chg="add del">
          <ac:chgData name="Kristof Boels" userId="4e2ab352072e6d6e" providerId="LiveId" clId="{9C7270D2-B95A-4F10-A22D-845F8397C384}" dt="2023-12-11T20:10:11.082" v="1512" actId="26606"/>
          <ac:spMkLst>
            <pc:docMk/>
            <pc:sldMk cId="1813904401" sldId="257"/>
            <ac:spMk id="3" creationId="{C6F83EE3-2E34-C142-ABEB-24CD5E14CC47}"/>
          </ac:spMkLst>
        </pc:spChg>
        <pc:spChg chg="add del">
          <ac:chgData name="Kristof Boels" userId="4e2ab352072e6d6e" providerId="LiveId" clId="{9C7270D2-B95A-4F10-A22D-845F8397C384}" dt="2023-12-11T12:49:53.703" v="11" actId="26606"/>
          <ac:spMkLst>
            <pc:docMk/>
            <pc:sldMk cId="1813904401" sldId="257"/>
            <ac:spMk id="3" creationId="{F8A45838-7C87-C215-F0A6-5383DF584300}"/>
          </ac:spMkLst>
        </pc:spChg>
        <pc:spChg chg="add mod">
          <ac:chgData name="Kristof Boels" userId="4e2ab352072e6d6e" providerId="LiveId" clId="{9C7270D2-B95A-4F10-A22D-845F8397C384}" dt="2023-12-15T11:43:23.341" v="4697" actId="1076"/>
          <ac:spMkLst>
            <pc:docMk/>
            <pc:sldMk cId="1813904401" sldId="257"/>
            <ac:spMk id="4" creationId="{F018F449-731D-7E1B-0846-7E188C56114A}"/>
          </ac:spMkLst>
        </pc:spChg>
        <pc:spChg chg="add del">
          <ac:chgData name="Kristof Boels" userId="4e2ab352072e6d6e" providerId="LiveId" clId="{9C7270D2-B95A-4F10-A22D-845F8397C384}" dt="2023-12-11T12:49:22.395" v="2" actId="26606"/>
          <ac:spMkLst>
            <pc:docMk/>
            <pc:sldMk cId="1813904401" sldId="257"/>
            <ac:spMk id="11" creationId="{E02239D2-A05D-4A1C-9F06-FBA7FC730E1B}"/>
          </ac:spMkLst>
        </pc:spChg>
        <pc:spChg chg="add del">
          <ac:chgData name="Kristof Boels" userId="4e2ab352072e6d6e" providerId="LiveId" clId="{9C7270D2-B95A-4F10-A22D-845F8397C384}" dt="2023-12-11T12:49:43.238" v="8" actId="26606"/>
          <ac:spMkLst>
            <pc:docMk/>
            <pc:sldMk cId="1813904401" sldId="257"/>
            <ac:spMk id="15" creationId="{09588DA8-065E-4F6F-8EFD-43104AB2E0CF}"/>
          </ac:spMkLst>
        </pc:spChg>
        <pc:spChg chg="add del">
          <ac:chgData name="Kristof Boels" userId="4e2ab352072e6d6e" providerId="LiveId" clId="{9C7270D2-B95A-4F10-A22D-845F8397C384}" dt="2023-12-11T12:49:43.238" v="8" actId="26606"/>
          <ac:spMkLst>
            <pc:docMk/>
            <pc:sldMk cId="1813904401" sldId="257"/>
            <ac:spMk id="19" creationId="{C4285719-470E-454C-AF62-8323075F1F5B}"/>
          </ac:spMkLst>
        </pc:spChg>
        <pc:spChg chg="add del">
          <ac:chgData name="Kristof Boels" userId="4e2ab352072e6d6e" providerId="LiveId" clId="{9C7270D2-B95A-4F10-A22D-845F8397C384}" dt="2023-12-11T12:49:43.238" v="8" actId="26606"/>
          <ac:spMkLst>
            <pc:docMk/>
            <pc:sldMk cId="1813904401" sldId="257"/>
            <ac:spMk id="21" creationId="{CD9FE4EF-C4D8-49A0-B2FF-81D8DB7D8A24}"/>
          </ac:spMkLst>
        </pc:spChg>
        <pc:spChg chg="add del">
          <ac:chgData name="Kristof Boels" userId="4e2ab352072e6d6e" providerId="LiveId" clId="{9C7270D2-B95A-4F10-A22D-845F8397C384}" dt="2023-12-11T12:49:43.238" v="8" actId="26606"/>
          <ac:spMkLst>
            <pc:docMk/>
            <pc:sldMk cId="1813904401" sldId="257"/>
            <ac:spMk id="23" creationId="{4300840D-0A0B-4512-BACA-B439D5B9C57C}"/>
          </ac:spMkLst>
        </pc:spChg>
        <pc:spChg chg="add del">
          <ac:chgData name="Kristof Boels" userId="4e2ab352072e6d6e" providerId="LiveId" clId="{9C7270D2-B95A-4F10-A22D-845F8397C384}" dt="2023-12-11T12:49:43.238" v="8" actId="26606"/>
          <ac:spMkLst>
            <pc:docMk/>
            <pc:sldMk cId="1813904401" sldId="257"/>
            <ac:spMk id="25" creationId="{D2B78728-A580-49A7-84F9-6EF6F583ADE0}"/>
          </ac:spMkLst>
        </pc:spChg>
        <pc:spChg chg="add del">
          <ac:chgData name="Kristof Boels" userId="4e2ab352072e6d6e" providerId="LiveId" clId="{9C7270D2-B95A-4F10-A22D-845F8397C384}" dt="2023-12-11T12:49:43.238" v="8" actId="26606"/>
          <ac:spMkLst>
            <pc:docMk/>
            <pc:sldMk cId="1813904401" sldId="257"/>
            <ac:spMk id="29" creationId="{38FAA1A1-D861-433F-88FA-1E9D6FD31D11}"/>
          </ac:spMkLst>
        </pc:spChg>
        <pc:spChg chg="add del">
          <ac:chgData name="Kristof Boels" userId="4e2ab352072e6d6e" providerId="LiveId" clId="{9C7270D2-B95A-4F10-A22D-845F8397C384}" dt="2023-12-11T12:49:43.238" v="8" actId="26606"/>
          <ac:spMkLst>
            <pc:docMk/>
            <pc:sldMk cId="1813904401" sldId="257"/>
            <ac:spMk id="30" creationId="{8D71EDA1-87BF-4D5D-AB79-F346FD19278A}"/>
          </ac:spMkLst>
        </pc:spChg>
        <pc:spChg chg="add del">
          <ac:chgData name="Kristof Boels" userId="4e2ab352072e6d6e" providerId="LiveId" clId="{9C7270D2-B95A-4F10-A22D-845F8397C384}" dt="2023-12-11T12:49:53.703" v="11" actId="26606"/>
          <ac:spMkLst>
            <pc:docMk/>
            <pc:sldMk cId="1813904401" sldId="257"/>
            <ac:spMk id="31" creationId="{55F7ABCA-A68A-47DD-B732-76FF34C6FB7D}"/>
          </ac:spMkLst>
        </pc:spChg>
        <pc:spChg chg="add del">
          <ac:chgData name="Kristof Boels" userId="4e2ab352072e6d6e" providerId="LiveId" clId="{9C7270D2-B95A-4F10-A22D-845F8397C384}" dt="2023-12-13T08:03:58.617" v="1926" actId="26606"/>
          <ac:spMkLst>
            <pc:docMk/>
            <pc:sldMk cId="1813904401" sldId="257"/>
            <ac:spMk id="41" creationId="{E02239D2-A05D-4A1C-9F06-FBA7FC730E1B}"/>
          </ac:spMkLst>
        </pc:spChg>
        <pc:spChg chg="add del mod replId">
          <ac:chgData name="Kristof Boels" userId="4e2ab352072e6d6e" providerId="LiveId" clId="{9C7270D2-B95A-4F10-A22D-845F8397C384}" dt="2023-12-11T12:49:53.719" v="13" actId="26606"/>
          <ac:spMkLst>
            <pc:docMk/>
            <pc:sldMk cId="1813904401" sldId="257"/>
            <ac:spMk id="43" creationId="{0EA4369F-69F9-D042-3ACC-485451CCBB6F}"/>
          </ac:spMkLst>
        </pc:spChg>
        <pc:spChg chg="add del mod replId">
          <ac:chgData name="Kristof Boels" userId="4e2ab352072e6d6e" providerId="LiveId" clId="{9C7270D2-B95A-4F10-A22D-845F8397C384}" dt="2023-12-11T12:49:53.719" v="13" actId="26606"/>
          <ac:spMkLst>
            <pc:docMk/>
            <pc:sldMk cId="1813904401" sldId="257"/>
            <ac:spMk id="44" creationId="{CC90BE74-06B4-9A8C-1355-2139C55D4D8B}"/>
          </ac:spMkLst>
        </pc:spChg>
        <pc:spChg chg="add del">
          <ac:chgData name="Kristof Boels" userId="4e2ab352072e6d6e" providerId="LiveId" clId="{9C7270D2-B95A-4F10-A22D-845F8397C384}" dt="2023-12-11T20:09:57.153" v="1509" actId="26606"/>
          <ac:spMkLst>
            <pc:docMk/>
            <pc:sldMk cId="1813904401" sldId="257"/>
            <ac:spMk id="47" creationId="{5D7F64A8-D625-4F61-A290-B499BB62ACFF}"/>
          </ac:spMkLst>
        </pc:spChg>
        <pc:spChg chg="add del">
          <ac:chgData name="Kristof Boels" userId="4e2ab352072e6d6e" providerId="LiveId" clId="{9C7270D2-B95A-4F10-A22D-845F8397C384}" dt="2023-12-11T20:09:41.926" v="1506" actId="26606"/>
          <ac:spMkLst>
            <pc:docMk/>
            <pc:sldMk cId="1813904401" sldId="257"/>
            <ac:spMk id="49" creationId="{77C59BEC-C4CC-4741-B975-08C543178D3D}"/>
          </ac:spMkLst>
        </pc:spChg>
        <pc:spChg chg="add del">
          <ac:chgData name="Kristof Boels" userId="4e2ab352072e6d6e" providerId="LiveId" clId="{9C7270D2-B95A-4F10-A22D-845F8397C384}" dt="2023-12-11T20:09:41.926" v="1506" actId="26606"/>
          <ac:spMkLst>
            <pc:docMk/>
            <pc:sldMk cId="1813904401" sldId="257"/>
            <ac:spMk id="51" creationId="{72DEF309-605D-4117-9340-6D589B6C3A34}"/>
          </ac:spMkLst>
        </pc:spChg>
        <pc:spChg chg="add del">
          <ac:chgData name="Kristof Boels" userId="4e2ab352072e6d6e" providerId="LiveId" clId="{9C7270D2-B95A-4F10-A22D-845F8397C384}" dt="2023-12-11T20:10:11.082" v="1512" actId="26606"/>
          <ac:spMkLst>
            <pc:docMk/>
            <pc:sldMk cId="1813904401" sldId="257"/>
            <ac:spMk id="52" creationId="{777A147A-9ED8-46B4-8660-1B3C2AA880B5}"/>
          </ac:spMkLst>
        </pc:spChg>
        <pc:spChg chg="add del">
          <ac:chgData name="Kristof Boels" userId="4e2ab352072e6d6e" providerId="LiveId" clId="{9C7270D2-B95A-4F10-A22D-845F8397C384}" dt="2023-12-11T20:09:41.926" v="1506" actId="26606"/>
          <ac:spMkLst>
            <pc:docMk/>
            <pc:sldMk cId="1813904401" sldId="257"/>
            <ac:spMk id="53" creationId="{A7B99495-F43F-4D80-A44F-2CB4764EB90B}"/>
          </ac:spMkLst>
        </pc:spChg>
        <pc:spChg chg="add del">
          <ac:chgData name="Kristof Boels" userId="4e2ab352072e6d6e" providerId="LiveId" clId="{9C7270D2-B95A-4F10-A22D-845F8397C384}" dt="2023-12-11T20:10:11.082" v="1512" actId="26606"/>
          <ac:spMkLst>
            <pc:docMk/>
            <pc:sldMk cId="1813904401" sldId="257"/>
            <ac:spMk id="54" creationId="{5D6C15A0-C087-4593-8414-2B4EC1CDC3DE}"/>
          </ac:spMkLst>
        </pc:spChg>
        <pc:spChg chg="add del">
          <ac:chgData name="Kristof Boels" userId="4e2ab352072e6d6e" providerId="LiveId" clId="{9C7270D2-B95A-4F10-A22D-845F8397C384}" dt="2023-12-11T20:10:28.699" v="1517" actId="26606"/>
          <ac:spMkLst>
            <pc:docMk/>
            <pc:sldMk cId="1813904401" sldId="257"/>
            <ac:spMk id="55" creationId="{979E27D9-03C7-44E2-9FF8-15D0C8506AF7}"/>
          </ac:spMkLst>
        </pc:spChg>
        <pc:spChg chg="add del">
          <ac:chgData name="Kristof Boels" userId="4e2ab352072e6d6e" providerId="LiveId" clId="{9C7270D2-B95A-4F10-A22D-845F8397C384}" dt="2023-12-11T20:10:28.699" v="1517" actId="26606"/>
          <ac:spMkLst>
            <pc:docMk/>
            <pc:sldMk cId="1813904401" sldId="257"/>
            <ac:spMk id="56" creationId="{EEBF1590-3B36-48EE-A89D-3B6F3CB256AB}"/>
          </ac:spMkLst>
        </pc:spChg>
        <pc:spChg chg="add del">
          <ac:chgData name="Kristof Boels" userId="4e2ab352072e6d6e" providerId="LiveId" clId="{9C7270D2-B95A-4F10-A22D-845F8397C384}" dt="2023-12-11T20:10:28.699" v="1517" actId="26606"/>
          <ac:spMkLst>
            <pc:docMk/>
            <pc:sldMk cId="1813904401" sldId="257"/>
            <ac:spMk id="57" creationId="{AC8F6C8C-AB5A-4548-942D-E3FD40ACBC49}"/>
          </ac:spMkLst>
        </pc:spChg>
        <pc:spChg chg="add">
          <ac:chgData name="Kristof Boels" userId="4e2ab352072e6d6e" providerId="LiveId" clId="{9C7270D2-B95A-4F10-A22D-845F8397C384}" dt="2023-12-13T08:03:58.617" v="1926" actId="26606"/>
          <ac:spMkLst>
            <pc:docMk/>
            <pc:sldMk cId="1813904401" sldId="257"/>
            <ac:spMk id="58" creationId="{4AC6B390-BC59-4F1D-A0EE-D71A92F0A0B2}"/>
          </ac:spMkLst>
        </pc:spChg>
        <pc:spChg chg="add">
          <ac:chgData name="Kristof Boels" userId="4e2ab352072e6d6e" providerId="LiveId" clId="{9C7270D2-B95A-4F10-A22D-845F8397C384}" dt="2023-12-13T08:03:58.617" v="1926" actId="26606"/>
          <ac:spMkLst>
            <pc:docMk/>
            <pc:sldMk cId="1813904401" sldId="257"/>
            <ac:spMk id="59" creationId="{B6C60D79-16F1-4C4B-B7E3-7634E7069CDE}"/>
          </ac:spMkLst>
        </pc:spChg>
        <pc:spChg chg="add">
          <ac:chgData name="Kristof Boels" userId="4e2ab352072e6d6e" providerId="LiveId" clId="{9C7270D2-B95A-4F10-A22D-845F8397C384}" dt="2023-12-13T08:03:58.617" v="1926" actId="26606"/>
          <ac:spMkLst>
            <pc:docMk/>
            <pc:sldMk cId="1813904401" sldId="257"/>
            <ac:spMk id="61" creationId="{426B127E-6498-4C77-9C9D-4553A5113B80}"/>
          </ac:spMkLst>
        </pc:spChg>
        <pc:graphicFrameChg chg="add del">
          <ac:chgData name="Kristof Boels" userId="4e2ab352072e6d6e" providerId="LiveId" clId="{9C7270D2-B95A-4F10-A22D-845F8397C384}" dt="2023-12-11T12:49:24.930" v="5" actId="26606"/>
          <ac:graphicFrameMkLst>
            <pc:docMk/>
            <pc:sldMk cId="1813904401" sldId="257"/>
            <ac:graphicFrameMk id="17" creationId="{18F4D4DD-D052-969C-DB1F-726824874FC3}"/>
          </ac:graphicFrameMkLst>
        </pc:graphicFrameChg>
        <pc:picChg chg="add del">
          <ac:chgData name="Kristof Boels" userId="4e2ab352072e6d6e" providerId="LiveId" clId="{9C7270D2-B95A-4F10-A22D-845F8397C384}" dt="2023-12-11T12:49:43.238" v="8" actId="26606"/>
          <ac:picMkLst>
            <pc:docMk/>
            <pc:sldMk cId="1813904401" sldId="257"/>
            <ac:picMk id="9" creationId="{47F28F3C-FF59-840E-7B0E-18BA2A75CCF3}"/>
          </ac:picMkLst>
        </pc:picChg>
        <pc:picChg chg="add del">
          <ac:chgData name="Kristof Boels" userId="4e2ab352072e6d6e" providerId="LiveId" clId="{9C7270D2-B95A-4F10-A22D-845F8397C384}" dt="2023-12-11T12:49:53.703" v="11" actId="26606"/>
          <ac:picMkLst>
            <pc:docMk/>
            <pc:sldMk cId="1813904401" sldId="257"/>
            <ac:picMk id="9" creationId="{4E8DBF1B-098D-2C62-94C2-C3B00BC7F814}"/>
          </ac:picMkLst>
        </pc:picChg>
        <pc:picChg chg="add del">
          <ac:chgData name="Kristof Boels" userId="4e2ab352072e6d6e" providerId="LiveId" clId="{9C7270D2-B95A-4F10-A22D-845F8397C384}" dt="2023-12-11T20:09:41.926" v="1506" actId="26606"/>
          <ac:picMkLst>
            <pc:docMk/>
            <pc:sldMk cId="1813904401" sldId="257"/>
            <ac:picMk id="9" creationId="{70190D56-2F45-0C30-7803-AC8173178CEE}"/>
          </ac:picMkLst>
        </pc:picChg>
        <pc:picChg chg="add del">
          <ac:chgData name="Kristof Boels" userId="4e2ab352072e6d6e" providerId="LiveId" clId="{9C7270D2-B95A-4F10-A22D-845F8397C384}" dt="2023-12-11T20:10:11.082" v="1512" actId="26606"/>
          <ac:picMkLst>
            <pc:docMk/>
            <pc:sldMk cId="1813904401" sldId="257"/>
            <ac:picMk id="9" creationId="{93190BEB-773A-F9D4-C59E-103F3781078F}"/>
          </ac:picMkLst>
        </pc:picChg>
        <pc:picChg chg="add del">
          <ac:chgData name="Kristof Boels" userId="4e2ab352072e6d6e" providerId="LiveId" clId="{9C7270D2-B95A-4F10-A22D-845F8397C384}" dt="2023-12-11T20:10:28.699" v="1517" actId="26606"/>
          <ac:picMkLst>
            <pc:docMk/>
            <pc:sldMk cId="1813904401" sldId="257"/>
            <ac:picMk id="9" creationId="{9FC5E224-1553-6896-FC64-363F794641A1}"/>
          </ac:picMkLst>
        </pc:picChg>
        <pc:picChg chg="add del">
          <ac:chgData name="Kristof Boels" userId="4e2ab352072e6d6e" providerId="LiveId" clId="{9C7270D2-B95A-4F10-A22D-845F8397C384}" dt="2023-12-11T20:09:57.153" v="1509" actId="26606"/>
          <ac:picMkLst>
            <pc:docMk/>
            <pc:sldMk cId="1813904401" sldId="257"/>
            <ac:picMk id="9" creationId="{A1B5F3FF-435D-4AF9-82F5-18B38C373A45}"/>
          </ac:picMkLst>
        </pc:picChg>
        <pc:picChg chg="add del">
          <ac:chgData name="Kristof Boels" userId="4e2ab352072e6d6e" providerId="LiveId" clId="{9C7270D2-B95A-4F10-A22D-845F8397C384}" dt="2023-12-11T12:49:24.930" v="5" actId="26606"/>
          <ac:picMkLst>
            <pc:docMk/>
            <pc:sldMk cId="1813904401" sldId="257"/>
            <ac:picMk id="9" creationId="{B16C3827-E96E-36D2-1BEE-CE7AC96CB513}"/>
          </ac:picMkLst>
        </pc:picChg>
        <pc:picChg chg="add del mod replId">
          <ac:chgData name="Kristof Boels" userId="4e2ab352072e6d6e" providerId="LiveId" clId="{9C7270D2-B95A-4F10-A22D-845F8397C384}" dt="2023-12-11T20:10:28.699" v="1517" actId="26606"/>
          <ac:picMkLst>
            <pc:docMk/>
            <pc:sldMk cId="1813904401" sldId="257"/>
            <ac:picMk id="9" creationId="{B8ECF5EA-5D0C-C8E9-EE85-8EF30C0A8891}"/>
          </ac:picMkLst>
        </pc:picChg>
        <pc:picChg chg="add del">
          <ac:chgData name="Kristof Boels" userId="4e2ab352072e6d6e" providerId="LiveId" clId="{9C7270D2-B95A-4F10-A22D-845F8397C384}" dt="2023-12-11T12:49:22.395" v="2" actId="26606"/>
          <ac:picMkLst>
            <pc:docMk/>
            <pc:sldMk cId="1813904401" sldId="257"/>
            <ac:picMk id="12" creationId="{FC2C3A89-6C1E-9AD8-550D-7F93F8D32E24}"/>
          </ac:picMkLst>
        </pc:picChg>
        <pc:picChg chg="add del">
          <ac:chgData name="Kristof Boels" userId="4e2ab352072e6d6e" providerId="LiveId" clId="{9C7270D2-B95A-4F10-A22D-845F8397C384}" dt="2023-12-11T12:49:53.703" v="11" actId="26606"/>
          <ac:picMkLst>
            <pc:docMk/>
            <pc:sldMk cId="1813904401" sldId="257"/>
            <ac:picMk id="34" creationId="{F32F7E95-7B29-1DE0-C890-6B12CAD35B13}"/>
          </ac:picMkLst>
        </pc:picChg>
        <pc:picChg chg="add del">
          <ac:chgData name="Kristof Boels" userId="4e2ab352072e6d6e" providerId="LiveId" clId="{9C7270D2-B95A-4F10-A22D-845F8397C384}" dt="2023-12-11T20:10:11.082" v="1512" actId="26606"/>
          <ac:picMkLst>
            <pc:docMk/>
            <pc:sldMk cId="1813904401" sldId="257"/>
            <ac:picMk id="42" creationId="{33686570-6E38-2C9D-9B4C-1D47825FF243}"/>
          </ac:picMkLst>
        </pc:picChg>
        <pc:picChg chg="add del">
          <ac:chgData name="Kristof Boels" userId="4e2ab352072e6d6e" providerId="LiveId" clId="{9C7270D2-B95A-4F10-A22D-845F8397C384}" dt="2023-12-11T20:10:28.699" v="1517" actId="26606"/>
          <ac:picMkLst>
            <pc:docMk/>
            <pc:sldMk cId="1813904401" sldId="257"/>
            <ac:picMk id="42" creationId="{5674603B-1BB0-B7C0-CF8F-4CDED0508A88}"/>
          </ac:picMkLst>
        </pc:picChg>
        <pc:picChg chg="add del">
          <ac:chgData name="Kristof Boels" userId="4e2ab352072e6d6e" providerId="LiveId" clId="{9C7270D2-B95A-4F10-A22D-845F8397C384}" dt="2023-12-11T20:09:57.153" v="1509" actId="26606"/>
          <ac:picMkLst>
            <pc:docMk/>
            <pc:sldMk cId="1813904401" sldId="257"/>
            <ac:picMk id="42" creationId="{C4614A84-46AA-15AF-A5A8-CBE402C15F2A}"/>
          </ac:picMkLst>
        </pc:picChg>
        <pc:picChg chg="add del">
          <ac:chgData name="Kristof Boels" userId="4e2ab352072e6d6e" providerId="LiveId" clId="{9C7270D2-B95A-4F10-A22D-845F8397C384}" dt="2023-12-11T20:09:41.926" v="1506" actId="26606"/>
          <ac:picMkLst>
            <pc:docMk/>
            <pc:sldMk cId="1813904401" sldId="257"/>
            <ac:picMk id="42" creationId="{F44FAF84-86CD-6306-DEA1-8F56A188C7C1}"/>
          </ac:picMkLst>
        </pc:picChg>
        <pc:picChg chg="add del mod ord replId">
          <ac:chgData name="Kristof Boels" userId="4e2ab352072e6d6e" providerId="LiveId" clId="{9C7270D2-B95A-4F10-A22D-845F8397C384}" dt="2023-12-14T18:30:00.323" v="4080" actId="14861"/>
          <ac:picMkLst>
            <pc:docMk/>
            <pc:sldMk cId="1813904401" sldId="257"/>
            <ac:picMk id="42" creationId="{FC2C3A89-6C1E-9AD8-550D-7F93F8D32E24}"/>
          </ac:picMkLst>
        </pc:picChg>
        <pc:picChg chg="add del mod replId">
          <ac:chgData name="Kristof Boels" userId="4e2ab352072e6d6e" providerId="LiveId" clId="{9C7270D2-B95A-4F10-A22D-845F8397C384}" dt="2023-12-11T12:49:53.719" v="13" actId="26606"/>
          <ac:picMkLst>
            <pc:docMk/>
            <pc:sldMk cId="1813904401" sldId="257"/>
            <ac:picMk id="45" creationId="{B4D69607-B801-13BA-184F-FDCA83695FEC}"/>
          </ac:picMkLst>
        </pc:picChg>
        <pc:picChg chg="add del">
          <ac:chgData name="Kristof Boels" userId="4e2ab352072e6d6e" providerId="LiveId" clId="{9C7270D2-B95A-4F10-A22D-845F8397C384}" dt="2023-12-11T20:09:41.926" v="1506" actId="26606"/>
          <ac:picMkLst>
            <pc:docMk/>
            <pc:sldMk cId="1813904401" sldId="257"/>
            <ac:picMk id="46" creationId="{32041F24-68D6-EEE4-6E2E-95222562B80A}"/>
          </ac:picMkLst>
        </pc:picChg>
        <pc:picChg chg="add del">
          <ac:chgData name="Kristof Boels" userId="4e2ab352072e6d6e" providerId="LiveId" clId="{9C7270D2-B95A-4F10-A22D-845F8397C384}" dt="2023-12-11T20:09:57.153" v="1509" actId="26606"/>
          <ac:picMkLst>
            <pc:docMk/>
            <pc:sldMk cId="1813904401" sldId="257"/>
            <ac:picMk id="48" creationId="{FC43E2E0-2CAB-4D66-80DC-73BB48FAA8A2}"/>
          </ac:picMkLst>
        </pc:picChg>
        <pc:picChg chg="add del">
          <ac:chgData name="Kristof Boels" userId="4e2ab352072e6d6e" providerId="LiveId" clId="{9C7270D2-B95A-4F10-A22D-845F8397C384}" dt="2023-12-11T20:09:57.153" v="1509" actId="26606"/>
          <ac:picMkLst>
            <pc:docMk/>
            <pc:sldMk cId="1813904401" sldId="257"/>
            <ac:picMk id="50" creationId="{25303E6A-101E-C748-47D3-2664BC88FE81}"/>
          </ac:picMkLst>
        </pc:picChg>
        <pc:picChg chg="add mod">
          <ac:chgData name="Kristof Boels" userId="4e2ab352072e6d6e" providerId="LiveId" clId="{9C7270D2-B95A-4F10-A22D-845F8397C384}" dt="2023-12-14T18:29:30.584" v="4077" actId="14861"/>
          <ac:picMkLst>
            <pc:docMk/>
            <pc:sldMk cId="1813904401" sldId="257"/>
            <ac:picMk id="60" creationId="{345AC30B-797A-1247-47C7-71AFED65954D}"/>
          </ac:picMkLst>
        </pc:picChg>
      </pc:sldChg>
      <pc:sldChg chg="addSp delSp modSp mod setBg delDesignElem">
        <pc:chgData name="Kristof Boels" userId="4e2ab352072e6d6e" providerId="LiveId" clId="{9C7270D2-B95A-4F10-A22D-845F8397C384}" dt="2023-12-21T14:23:04.076" v="7167"/>
        <pc:sldMkLst>
          <pc:docMk/>
          <pc:sldMk cId="2626451904" sldId="258"/>
        </pc:sldMkLst>
        <pc:spChg chg="add del">
          <ac:chgData name="Kristof Boels" userId="4e2ab352072e6d6e" providerId="LiveId" clId="{9C7270D2-B95A-4F10-A22D-845F8397C384}" dt="2023-12-11T13:05:03" v="366" actId="26606"/>
          <ac:spMkLst>
            <pc:docMk/>
            <pc:sldMk cId="2626451904" sldId="258"/>
            <ac:spMk id="2" creationId="{11B7386F-8165-1D19-BDA3-43188821268C}"/>
          </ac:spMkLst>
        </pc:spChg>
        <pc:spChg chg="add del">
          <ac:chgData name="Kristof Boels" userId="4e2ab352072e6d6e" providerId="LiveId" clId="{9C7270D2-B95A-4F10-A22D-845F8397C384}" dt="2023-12-11T13:05:17.411" v="372" actId="26606"/>
          <ac:spMkLst>
            <pc:docMk/>
            <pc:sldMk cId="2626451904" sldId="258"/>
            <ac:spMk id="2" creationId="{3EED29C7-ED6F-7E71-86B0-AB5FDFD333C0}"/>
          </ac:spMkLst>
        </pc:spChg>
        <pc:spChg chg="add del">
          <ac:chgData name="Kristof Boels" userId="4e2ab352072e6d6e" providerId="LiveId" clId="{9C7270D2-B95A-4F10-A22D-845F8397C384}" dt="2023-12-11T13:05:26.017" v="378" actId="26606"/>
          <ac:spMkLst>
            <pc:docMk/>
            <pc:sldMk cId="2626451904" sldId="258"/>
            <ac:spMk id="2" creationId="{75C25469-3C20-8940-B57A-4DAB0337F617}"/>
          </ac:spMkLst>
        </pc:spChg>
        <pc:spChg chg="add del">
          <ac:chgData name="Kristof Boels" userId="4e2ab352072e6d6e" providerId="LiveId" clId="{9C7270D2-B95A-4F10-A22D-845F8397C384}" dt="2023-12-11T13:04:57.423" v="360" actId="26606"/>
          <ac:spMkLst>
            <pc:docMk/>
            <pc:sldMk cId="2626451904" sldId="258"/>
            <ac:spMk id="2" creationId="{7CFD0393-1199-E7E9-E2E7-4F2D5EC720C7}"/>
          </ac:spMkLst>
        </pc:spChg>
        <pc:spChg chg="add del">
          <ac:chgData name="Kristof Boels" userId="4e2ab352072e6d6e" providerId="LiveId" clId="{9C7270D2-B95A-4F10-A22D-845F8397C384}" dt="2023-12-11T13:05:21.996" v="375" actId="26606"/>
          <ac:spMkLst>
            <pc:docMk/>
            <pc:sldMk cId="2626451904" sldId="258"/>
            <ac:spMk id="2" creationId="{8495A63A-6BD2-D0F4-2D5B-B5EBABF346EA}"/>
          </ac:spMkLst>
        </pc:spChg>
        <pc:spChg chg="add mod">
          <ac:chgData name="Kristof Boels" userId="4e2ab352072e6d6e" providerId="LiveId" clId="{9C7270D2-B95A-4F10-A22D-845F8397C384}" dt="2023-12-13T07:56:46.181" v="1888" actId="122"/>
          <ac:spMkLst>
            <pc:docMk/>
            <pc:sldMk cId="2626451904" sldId="258"/>
            <ac:spMk id="2" creationId="{E8F4E5C2-FAFE-A53E-9E18-E57B265FD7D4}"/>
          </ac:spMkLst>
        </pc:spChg>
        <pc:spChg chg="add del">
          <ac:chgData name="Kristof Boels" userId="4e2ab352072e6d6e" providerId="LiveId" clId="{9C7270D2-B95A-4F10-A22D-845F8397C384}" dt="2023-12-11T13:05:11.049" v="369" actId="26606"/>
          <ac:spMkLst>
            <pc:docMk/>
            <pc:sldMk cId="2626451904" sldId="258"/>
            <ac:spMk id="2" creationId="{F95F6D1D-4362-FA60-CE5C-43E74DF67AA5}"/>
          </ac:spMkLst>
        </pc:spChg>
        <pc:spChg chg="add del">
          <ac:chgData name="Kristof Boels" userId="4e2ab352072e6d6e" providerId="LiveId" clId="{9C7270D2-B95A-4F10-A22D-845F8397C384}" dt="2023-12-11T13:05:54.027" v="385" actId="26606"/>
          <ac:spMkLst>
            <pc:docMk/>
            <pc:sldMk cId="2626451904" sldId="258"/>
            <ac:spMk id="8" creationId="{F0E1DFCA-D066-9E51-4242-597886E2CE00}"/>
          </ac:spMkLst>
        </pc:spChg>
        <pc:spChg chg="add del">
          <ac:chgData name="Kristof Boels" userId="4e2ab352072e6d6e" providerId="LiveId" clId="{9C7270D2-B95A-4F10-A22D-845F8397C384}" dt="2023-12-11T13:04:55.516" v="357" actId="26606"/>
          <ac:spMkLst>
            <pc:docMk/>
            <pc:sldMk cId="2626451904" sldId="258"/>
            <ac:spMk id="14" creationId="{89A320C9-9735-4D13-8279-C1C674841392}"/>
          </ac:spMkLst>
        </pc:spChg>
        <pc:spChg chg="add del">
          <ac:chgData name="Kristof Boels" userId="4e2ab352072e6d6e" providerId="LiveId" clId="{9C7270D2-B95A-4F10-A22D-845F8397C384}" dt="2023-12-11T13:04:55.516" v="357" actId="26606"/>
          <ac:spMkLst>
            <pc:docMk/>
            <pc:sldMk cId="2626451904" sldId="258"/>
            <ac:spMk id="22" creationId="{089440EF-9BE9-4AE9-8C28-00B02296CDB6}"/>
          </ac:spMkLst>
        </pc:spChg>
        <pc:spChg chg="add del">
          <ac:chgData name="Kristof Boels" userId="4e2ab352072e6d6e" providerId="LiveId" clId="{9C7270D2-B95A-4F10-A22D-845F8397C384}" dt="2023-12-11T13:04:55.516" v="357" actId="26606"/>
          <ac:spMkLst>
            <pc:docMk/>
            <pc:sldMk cId="2626451904" sldId="258"/>
            <ac:spMk id="23" creationId="{92544CF4-9B52-4A7B-A4B3-88C72729B77D}"/>
          </ac:spMkLst>
        </pc:spChg>
        <pc:spChg chg="add del">
          <ac:chgData name="Kristof Boels" userId="4e2ab352072e6d6e" providerId="LiveId" clId="{9C7270D2-B95A-4F10-A22D-845F8397C384}" dt="2023-12-11T13:04:55.516" v="357" actId="26606"/>
          <ac:spMkLst>
            <pc:docMk/>
            <pc:sldMk cId="2626451904" sldId="258"/>
            <ac:spMk id="27" creationId="{E75862C5-5C00-4421-BC7B-9B7B86DBC80D}"/>
          </ac:spMkLst>
        </pc:spChg>
        <pc:spChg chg="add del">
          <ac:chgData name="Kristof Boels" userId="4e2ab352072e6d6e" providerId="LiveId" clId="{9C7270D2-B95A-4F10-A22D-845F8397C384}" dt="2023-12-11T13:04:57.423" v="360" actId="26606"/>
          <ac:spMkLst>
            <pc:docMk/>
            <pc:sldMk cId="2626451904" sldId="258"/>
            <ac:spMk id="31" creationId="{89A320C9-9735-4D13-8279-C1C674841392}"/>
          </ac:spMkLst>
        </pc:spChg>
        <pc:spChg chg="add del">
          <ac:chgData name="Kristof Boels" userId="4e2ab352072e6d6e" providerId="LiveId" clId="{9C7270D2-B95A-4F10-A22D-845F8397C384}" dt="2023-12-11T13:04:57.423" v="360" actId="26606"/>
          <ac:spMkLst>
            <pc:docMk/>
            <pc:sldMk cId="2626451904" sldId="258"/>
            <ac:spMk id="32" creationId="{92544CF4-9B52-4A7B-A4B3-88C72729B77D}"/>
          </ac:spMkLst>
        </pc:spChg>
        <pc:spChg chg="add del">
          <ac:chgData name="Kristof Boels" userId="4e2ab352072e6d6e" providerId="LiveId" clId="{9C7270D2-B95A-4F10-A22D-845F8397C384}" dt="2023-12-11T13:04:57.423" v="360" actId="26606"/>
          <ac:spMkLst>
            <pc:docMk/>
            <pc:sldMk cId="2626451904" sldId="258"/>
            <ac:spMk id="35" creationId="{E75862C5-5C00-4421-BC7B-9B7B86DBC80D}"/>
          </ac:spMkLst>
        </pc:spChg>
        <pc:spChg chg="add del">
          <ac:chgData name="Kristof Boels" userId="4e2ab352072e6d6e" providerId="LiveId" clId="{9C7270D2-B95A-4F10-A22D-845F8397C384}" dt="2023-12-11T13:04:57.423" v="360" actId="26606"/>
          <ac:spMkLst>
            <pc:docMk/>
            <pc:sldMk cId="2626451904" sldId="258"/>
            <ac:spMk id="36" creationId="{089440EF-9BE9-4AE9-8C28-00B02296CDB6}"/>
          </ac:spMkLst>
        </pc:spChg>
        <pc:spChg chg="add del">
          <ac:chgData name="Kristof Boels" userId="4e2ab352072e6d6e" providerId="LiveId" clId="{9C7270D2-B95A-4F10-A22D-845F8397C384}" dt="2023-12-13T07:24:44.817" v="1735"/>
          <ac:spMkLst>
            <pc:docMk/>
            <pc:sldMk cId="2626451904" sldId="258"/>
            <ac:spMk id="41" creationId="{89A320C9-9735-4D13-8279-C1C674841392}"/>
          </ac:spMkLst>
        </pc:spChg>
        <pc:spChg chg="add del">
          <ac:chgData name="Kristof Boels" userId="4e2ab352072e6d6e" providerId="LiveId" clId="{9C7270D2-B95A-4F10-A22D-845F8397C384}" dt="2023-12-11T13:05:01.369" v="363" actId="26606"/>
          <ac:spMkLst>
            <pc:docMk/>
            <pc:sldMk cId="2626451904" sldId="258"/>
            <ac:spMk id="45" creationId="{89A320C9-9735-4D13-8279-C1C674841392}"/>
          </ac:spMkLst>
        </pc:spChg>
        <pc:spChg chg="add del">
          <ac:chgData name="Kristof Boels" userId="4e2ab352072e6d6e" providerId="LiveId" clId="{9C7270D2-B95A-4F10-A22D-845F8397C384}" dt="2023-12-11T13:05:01.369" v="363" actId="26606"/>
          <ac:spMkLst>
            <pc:docMk/>
            <pc:sldMk cId="2626451904" sldId="258"/>
            <ac:spMk id="46" creationId="{92544CF4-9B52-4A7B-A4B3-88C72729B77D}"/>
          </ac:spMkLst>
        </pc:spChg>
        <pc:spChg chg="add del">
          <ac:chgData name="Kristof Boels" userId="4e2ab352072e6d6e" providerId="LiveId" clId="{9C7270D2-B95A-4F10-A22D-845F8397C384}" dt="2023-12-11T13:05:01.369" v="363" actId="26606"/>
          <ac:spMkLst>
            <pc:docMk/>
            <pc:sldMk cId="2626451904" sldId="258"/>
            <ac:spMk id="47" creationId="{E75862C5-5C00-4421-BC7B-9B7B86DBC80D}"/>
          </ac:spMkLst>
        </pc:spChg>
        <pc:spChg chg="add del">
          <ac:chgData name="Kristof Boels" userId="4e2ab352072e6d6e" providerId="LiveId" clId="{9C7270D2-B95A-4F10-A22D-845F8397C384}" dt="2023-12-11T13:05:01.369" v="363" actId="26606"/>
          <ac:spMkLst>
            <pc:docMk/>
            <pc:sldMk cId="2626451904" sldId="258"/>
            <ac:spMk id="48" creationId="{089440EF-9BE9-4AE9-8C28-00B02296CDB6}"/>
          </ac:spMkLst>
        </pc:spChg>
        <pc:spChg chg="add del">
          <ac:chgData name="Kristof Boels" userId="4e2ab352072e6d6e" providerId="LiveId" clId="{9C7270D2-B95A-4F10-A22D-845F8397C384}" dt="2023-12-13T07:24:44.817" v="1735"/>
          <ac:spMkLst>
            <pc:docMk/>
            <pc:sldMk cId="2626451904" sldId="258"/>
            <ac:spMk id="50" creationId="{92544CF4-9B52-4A7B-A4B3-88C72729B77D}"/>
          </ac:spMkLst>
        </pc:spChg>
        <pc:spChg chg="add del">
          <ac:chgData name="Kristof Boels" userId="4e2ab352072e6d6e" providerId="LiveId" clId="{9C7270D2-B95A-4F10-A22D-845F8397C384}" dt="2023-12-13T07:24:44.817" v="1735"/>
          <ac:spMkLst>
            <pc:docMk/>
            <pc:sldMk cId="2626451904" sldId="258"/>
            <ac:spMk id="51" creationId="{E75862C5-5C00-4421-BC7B-9B7B86DBC80D}"/>
          </ac:spMkLst>
        </pc:spChg>
        <pc:spChg chg="add del">
          <ac:chgData name="Kristof Boels" userId="4e2ab352072e6d6e" providerId="LiveId" clId="{9C7270D2-B95A-4F10-A22D-845F8397C384}" dt="2023-12-11T13:05:03" v="366" actId="26606"/>
          <ac:spMkLst>
            <pc:docMk/>
            <pc:sldMk cId="2626451904" sldId="258"/>
            <ac:spMk id="53" creationId="{B50AB553-2A96-4A92-96F2-93548E096954}"/>
          </ac:spMkLst>
        </pc:spChg>
        <pc:spChg chg="add del">
          <ac:chgData name="Kristof Boels" userId="4e2ab352072e6d6e" providerId="LiveId" clId="{9C7270D2-B95A-4F10-A22D-845F8397C384}" dt="2023-12-13T07:24:44.817" v="1735"/>
          <ac:spMkLst>
            <pc:docMk/>
            <pc:sldMk cId="2626451904" sldId="258"/>
            <ac:spMk id="55" creationId="{089440EF-9BE9-4AE9-8C28-00B02296CDB6}"/>
          </ac:spMkLst>
        </pc:spChg>
        <pc:spChg chg="add del">
          <ac:chgData name="Kristof Boels" userId="4e2ab352072e6d6e" providerId="LiveId" clId="{9C7270D2-B95A-4F10-A22D-845F8397C384}" dt="2023-12-11T13:05:11.049" v="369" actId="26606"/>
          <ac:spMkLst>
            <pc:docMk/>
            <pc:sldMk cId="2626451904" sldId="258"/>
            <ac:spMk id="57" creationId="{89A320C9-9735-4D13-8279-C1C674841392}"/>
          </ac:spMkLst>
        </pc:spChg>
        <pc:spChg chg="add del mod replId">
          <ac:chgData name="Kristof Boels" userId="4e2ab352072e6d6e" providerId="LiveId" clId="{9C7270D2-B95A-4F10-A22D-845F8397C384}" dt="2023-12-11T13:05:54.027" v="385" actId="26606"/>
          <ac:spMkLst>
            <pc:docMk/>
            <pc:sldMk cId="2626451904" sldId="258"/>
            <ac:spMk id="57" creationId="{ACB945EB-067E-A97B-7AC8-4C1CFB6D54A7}"/>
          </ac:spMkLst>
        </pc:spChg>
        <pc:spChg chg="add del">
          <ac:chgData name="Kristof Boels" userId="4e2ab352072e6d6e" providerId="LiveId" clId="{9C7270D2-B95A-4F10-A22D-845F8397C384}" dt="2023-12-11T13:05:11.049" v="369" actId="26606"/>
          <ac:spMkLst>
            <pc:docMk/>
            <pc:sldMk cId="2626451904" sldId="258"/>
            <ac:spMk id="58" creationId="{92544CF4-9B52-4A7B-A4B3-88C72729B77D}"/>
          </ac:spMkLst>
        </pc:spChg>
        <pc:spChg chg="add del">
          <ac:chgData name="Kristof Boels" userId="4e2ab352072e6d6e" providerId="LiveId" clId="{9C7270D2-B95A-4F10-A22D-845F8397C384}" dt="2023-12-11T13:05:11.049" v="369" actId="26606"/>
          <ac:spMkLst>
            <pc:docMk/>
            <pc:sldMk cId="2626451904" sldId="258"/>
            <ac:spMk id="59" creationId="{E75862C5-5C00-4421-BC7B-9B7B86DBC80D}"/>
          </ac:spMkLst>
        </pc:spChg>
        <pc:spChg chg="add del">
          <ac:chgData name="Kristof Boels" userId="4e2ab352072e6d6e" providerId="LiveId" clId="{9C7270D2-B95A-4F10-A22D-845F8397C384}" dt="2023-12-11T13:05:11.049" v="369" actId="26606"/>
          <ac:spMkLst>
            <pc:docMk/>
            <pc:sldMk cId="2626451904" sldId="258"/>
            <ac:spMk id="60" creationId="{089440EF-9BE9-4AE9-8C28-00B02296CDB6}"/>
          </ac:spMkLst>
        </pc:spChg>
        <pc:spChg chg="add del">
          <ac:chgData name="Kristof Boels" userId="4e2ab352072e6d6e" providerId="LiveId" clId="{9C7270D2-B95A-4F10-A22D-845F8397C384}" dt="2023-12-11T13:05:17.411" v="372" actId="26606"/>
          <ac:spMkLst>
            <pc:docMk/>
            <pc:sldMk cId="2626451904" sldId="258"/>
            <ac:spMk id="64" creationId="{EDDBB197-D710-4A4F-A9CA-FD2177498BE8}"/>
          </ac:spMkLst>
        </pc:spChg>
        <pc:spChg chg="add del">
          <ac:chgData name="Kristof Boels" userId="4e2ab352072e6d6e" providerId="LiveId" clId="{9C7270D2-B95A-4F10-A22D-845F8397C384}" dt="2023-12-11T13:05:17.411" v="372" actId="26606"/>
          <ac:spMkLst>
            <pc:docMk/>
            <pc:sldMk cId="2626451904" sldId="258"/>
            <ac:spMk id="65" creationId="{975D1CFA-2CDB-4B64-BD9F-85744E8DA12F}"/>
          </ac:spMkLst>
        </pc:spChg>
        <pc:spChg chg="add del">
          <ac:chgData name="Kristof Boels" userId="4e2ab352072e6d6e" providerId="LiveId" clId="{9C7270D2-B95A-4F10-A22D-845F8397C384}" dt="2023-12-11T13:05:17.411" v="372" actId="26606"/>
          <ac:spMkLst>
            <pc:docMk/>
            <pc:sldMk cId="2626451904" sldId="258"/>
            <ac:spMk id="66" creationId="{A8A3C572-09BA-1319-FD2C-462CADA6A743}"/>
          </ac:spMkLst>
        </pc:spChg>
        <pc:spChg chg="add del">
          <ac:chgData name="Kristof Boels" userId="4e2ab352072e6d6e" providerId="LiveId" clId="{9C7270D2-B95A-4F10-A22D-845F8397C384}" dt="2023-12-11T13:05:21.996" v="375" actId="26606"/>
          <ac:spMkLst>
            <pc:docMk/>
            <pc:sldMk cId="2626451904" sldId="258"/>
            <ac:spMk id="75" creationId="{245A9F99-D9B1-4094-A2E2-B90AC1DB7B9C}"/>
          </ac:spMkLst>
        </pc:spChg>
        <pc:spChg chg="add del">
          <ac:chgData name="Kristof Boels" userId="4e2ab352072e6d6e" providerId="LiveId" clId="{9C7270D2-B95A-4F10-A22D-845F8397C384}" dt="2023-12-11T13:05:21.996" v="375" actId="26606"/>
          <ac:spMkLst>
            <pc:docMk/>
            <pc:sldMk cId="2626451904" sldId="258"/>
            <ac:spMk id="76" creationId="{B7FAF607-473A-4A43-A23D-BBFF5C4117BB}"/>
          </ac:spMkLst>
        </pc:spChg>
        <pc:spChg chg="add del">
          <ac:chgData name="Kristof Boels" userId="4e2ab352072e6d6e" providerId="LiveId" clId="{9C7270D2-B95A-4F10-A22D-845F8397C384}" dt="2023-12-11T13:05:21.996" v="375" actId="26606"/>
          <ac:spMkLst>
            <pc:docMk/>
            <pc:sldMk cId="2626451904" sldId="258"/>
            <ac:spMk id="78" creationId="{C9606A16-F687-17F6-F0D5-3807FD00B285}"/>
          </ac:spMkLst>
        </pc:spChg>
        <pc:grpChg chg="add del">
          <ac:chgData name="Kristof Boels" userId="4e2ab352072e6d6e" providerId="LiveId" clId="{9C7270D2-B95A-4F10-A22D-845F8397C384}" dt="2023-12-11T13:05:17.411" v="372" actId="26606"/>
          <ac:grpSpMkLst>
            <pc:docMk/>
            <pc:sldMk cId="2626451904" sldId="258"/>
            <ac:grpSpMk id="67" creationId="{25EE5136-01F1-466C-962D-BA9B4C6757AA}"/>
          </ac:grpSpMkLst>
        </pc:grpChg>
        <pc:grpChg chg="add del">
          <ac:chgData name="Kristof Boels" userId="4e2ab352072e6d6e" providerId="LiveId" clId="{9C7270D2-B95A-4F10-A22D-845F8397C384}" dt="2023-12-11T13:05:21.996" v="375" actId="26606"/>
          <ac:grpSpMkLst>
            <pc:docMk/>
            <pc:sldMk cId="2626451904" sldId="258"/>
            <ac:grpSpMk id="79" creationId="{C5F6476F-D303-44D3-B30F-1BA348F0F64A}"/>
          </ac:grpSpMkLst>
        </pc:grpChg>
        <pc:graphicFrameChg chg="add del">
          <ac:chgData name="Kristof Boels" userId="4e2ab352072e6d6e" providerId="LiveId" clId="{9C7270D2-B95A-4F10-A22D-845F8397C384}" dt="2023-12-11T13:04:55.516" v="357" actId="26606"/>
          <ac:graphicFrameMkLst>
            <pc:docMk/>
            <pc:sldMk cId="2626451904" sldId="258"/>
            <ac:graphicFrameMk id="28" creationId="{BC4FD6CF-F2ED-A17A-5BF4-745020F65448}"/>
          </ac:graphicFrameMkLst>
        </pc:graphicFrameChg>
        <pc:graphicFrameChg chg="add del">
          <ac:chgData name="Kristof Boels" userId="4e2ab352072e6d6e" providerId="LiveId" clId="{9C7270D2-B95A-4F10-A22D-845F8397C384}" dt="2023-12-11T13:04:57.423" v="360" actId="26606"/>
          <ac:graphicFrameMkLst>
            <pc:docMk/>
            <pc:sldMk cId="2626451904" sldId="258"/>
            <ac:graphicFrameMk id="40" creationId="{FEE62972-5DEE-087B-D96C-36B7321E37DB}"/>
          </ac:graphicFrameMkLst>
        </pc:graphicFrameChg>
        <pc:graphicFrameChg chg="add del">
          <ac:chgData name="Kristof Boels" userId="4e2ab352072e6d6e" providerId="LiveId" clId="{9C7270D2-B95A-4F10-A22D-845F8397C384}" dt="2023-12-11T13:05:01.369" v="363" actId="26606"/>
          <ac:graphicFrameMkLst>
            <pc:docMk/>
            <pc:sldMk cId="2626451904" sldId="258"/>
            <ac:graphicFrameMk id="49" creationId="{BC4FD6CF-F2ED-A17A-5BF4-745020F65448}"/>
          </ac:graphicFrameMkLst>
        </pc:graphicFrameChg>
        <pc:graphicFrameChg chg="add del">
          <ac:chgData name="Kristof Boels" userId="4e2ab352072e6d6e" providerId="LiveId" clId="{9C7270D2-B95A-4F10-A22D-845F8397C384}" dt="2023-12-11T13:05:03" v="366" actId="26606"/>
          <ac:graphicFrameMkLst>
            <pc:docMk/>
            <pc:sldMk cId="2626451904" sldId="258"/>
            <ac:graphicFrameMk id="54" creationId="{4434C205-539C-F8A0-968E-26B5650F3D1B}"/>
          </ac:graphicFrameMkLst>
        </pc:graphicFrameChg>
        <pc:graphicFrameChg chg="add mod">
          <ac:chgData name="Kristof Boels" userId="4e2ab352072e6d6e" providerId="LiveId" clId="{9C7270D2-B95A-4F10-A22D-845F8397C384}" dt="2023-12-14T18:30:47.109" v="4096" actId="14861"/>
          <ac:graphicFrameMkLst>
            <pc:docMk/>
            <pc:sldMk cId="2626451904" sldId="258"/>
            <ac:graphicFrameMk id="56" creationId="{0B68EB7F-5580-3DCF-C9FB-A3EE1BC1B2E4}"/>
          </ac:graphicFrameMkLst>
        </pc:graphicFrameChg>
        <pc:graphicFrameChg chg="add del">
          <ac:chgData name="Kristof Boels" userId="4e2ab352072e6d6e" providerId="LiveId" clId="{9C7270D2-B95A-4F10-A22D-845F8397C384}" dt="2023-12-11T13:05:11.049" v="369" actId="26606"/>
          <ac:graphicFrameMkLst>
            <pc:docMk/>
            <pc:sldMk cId="2626451904" sldId="258"/>
            <ac:graphicFrameMk id="61" creationId="{BC4FD6CF-F2ED-A17A-5BF4-745020F65448}"/>
          </ac:graphicFrameMkLst>
        </pc:graphicFrameChg>
        <pc:graphicFrameChg chg="add del">
          <ac:chgData name="Kristof Boels" userId="4e2ab352072e6d6e" providerId="LiveId" clId="{9C7270D2-B95A-4F10-A22D-845F8397C384}" dt="2023-12-11T13:05:26.017" v="378" actId="26606"/>
          <ac:graphicFrameMkLst>
            <pc:docMk/>
            <pc:sldMk cId="2626451904" sldId="258"/>
            <ac:graphicFrameMk id="85" creationId="{D65CA02E-3C8C-C5CF-9D7A-534A47F2B835}"/>
          </ac:graphicFrameMkLst>
        </pc:graphicFrameChg>
        <pc:picChg chg="add del">
          <ac:chgData name="Kristof Boels" userId="4e2ab352072e6d6e" providerId="LiveId" clId="{9C7270D2-B95A-4F10-A22D-845F8397C384}" dt="2023-12-11T13:05:21.996" v="375" actId="26606"/>
          <ac:picMkLst>
            <pc:docMk/>
            <pc:sldMk cId="2626451904" sldId="258"/>
            <ac:picMk id="10" creationId="{116255FC-F6E4-6366-B2F4-E32B5545D92E}"/>
          </ac:picMkLst>
        </pc:picChg>
        <pc:picChg chg="add del">
          <ac:chgData name="Kristof Boels" userId="4e2ab352072e6d6e" providerId="LiveId" clId="{9C7270D2-B95A-4F10-A22D-845F8397C384}" dt="2023-12-11T13:05:17.411" v="372" actId="26606"/>
          <ac:picMkLst>
            <pc:docMk/>
            <pc:sldMk cId="2626451904" sldId="258"/>
            <ac:picMk id="10" creationId="{1BD80E73-3426-72E5-5220-C9378251C0BA}"/>
          </ac:picMkLst>
        </pc:picChg>
        <pc:picChg chg="add del">
          <ac:chgData name="Kristof Boels" userId="4e2ab352072e6d6e" providerId="LiveId" clId="{9C7270D2-B95A-4F10-A22D-845F8397C384}" dt="2023-12-11T13:05:03" v="366" actId="26606"/>
          <ac:picMkLst>
            <pc:docMk/>
            <pc:sldMk cId="2626451904" sldId="258"/>
            <ac:picMk id="10" creationId="{333E8E23-58E1-070F-DCD2-7E585B729529}"/>
          </ac:picMkLst>
        </pc:picChg>
        <pc:picChg chg="add del">
          <ac:chgData name="Kristof Boels" userId="4e2ab352072e6d6e" providerId="LiveId" clId="{9C7270D2-B95A-4F10-A22D-845F8397C384}" dt="2023-12-11T13:05:11.049" v="369" actId="26606"/>
          <ac:picMkLst>
            <pc:docMk/>
            <pc:sldMk cId="2626451904" sldId="258"/>
            <ac:picMk id="10" creationId="{558A310D-CFE2-CA1C-D672-122E386AACE4}"/>
          </ac:picMkLst>
        </pc:picChg>
        <pc:picChg chg="add">
          <ac:chgData name="Kristof Boels" userId="4e2ab352072e6d6e" providerId="LiveId" clId="{9C7270D2-B95A-4F10-A22D-845F8397C384}" dt="2023-12-11T13:05:54.027" v="385" actId="26606"/>
          <ac:picMkLst>
            <pc:docMk/>
            <pc:sldMk cId="2626451904" sldId="258"/>
            <ac:picMk id="10" creationId="{B73616D3-5EF4-7879-3F98-B55287634746}"/>
          </ac:picMkLst>
        </pc:picChg>
        <pc:picChg chg="add del">
          <ac:chgData name="Kristof Boels" userId="4e2ab352072e6d6e" providerId="LiveId" clId="{9C7270D2-B95A-4F10-A22D-845F8397C384}" dt="2023-12-11T13:04:57.423" v="360" actId="26606"/>
          <ac:picMkLst>
            <pc:docMk/>
            <pc:sldMk cId="2626451904" sldId="258"/>
            <ac:picMk id="10" creationId="{ED4D9137-A321-3BEC-934B-A0CB0C6B9B8B}"/>
          </ac:picMkLst>
        </pc:picChg>
        <pc:picChg chg="add del">
          <ac:chgData name="Kristof Boels" userId="4e2ab352072e6d6e" providerId="LiveId" clId="{9C7270D2-B95A-4F10-A22D-845F8397C384}" dt="2023-12-11T13:05:26.017" v="378" actId="26606"/>
          <ac:picMkLst>
            <pc:docMk/>
            <pc:sldMk cId="2626451904" sldId="258"/>
            <ac:picMk id="10" creationId="{F4015519-1EA5-FEA9-0432-0F45FA90FCFB}"/>
          </ac:picMkLst>
        </pc:picChg>
        <pc:picChg chg="add del">
          <ac:chgData name="Kristof Boels" userId="4e2ab352072e6d6e" providerId="LiveId" clId="{9C7270D2-B95A-4F10-A22D-845F8397C384}" dt="2023-12-11T13:05:03" v="366" actId="26606"/>
          <ac:picMkLst>
            <pc:docMk/>
            <pc:sldMk cId="2626451904" sldId="258"/>
            <ac:picMk id="52" creationId="{CD224527-26A8-7FAE-5388-6C82322A5253}"/>
          </ac:picMkLst>
        </pc:picChg>
        <pc:picChg chg="add del mod replId">
          <ac:chgData name="Kristof Boels" userId="4e2ab352072e6d6e" providerId="LiveId" clId="{9C7270D2-B95A-4F10-A22D-845F8397C384}" dt="2023-12-11T13:05:54.027" v="385" actId="26606"/>
          <ac:picMkLst>
            <pc:docMk/>
            <pc:sldMk cId="2626451904" sldId="258"/>
            <ac:picMk id="58" creationId="{1EB3338E-0BDC-F9D7-0882-1F16789F15D9}"/>
          </ac:picMkLst>
        </pc:picChg>
        <pc:picChg chg="add del">
          <ac:chgData name="Kristof Boels" userId="4e2ab352072e6d6e" providerId="LiveId" clId="{9C7270D2-B95A-4F10-A22D-845F8397C384}" dt="2023-12-11T13:05:17.411" v="372" actId="26606"/>
          <ac:picMkLst>
            <pc:docMk/>
            <pc:sldMk cId="2626451904" sldId="258"/>
            <ac:picMk id="72" creationId="{8576E0B6-B30B-4188-96E6-9A3F28E95657}"/>
          </ac:picMkLst>
        </pc:picChg>
        <pc:picChg chg="add del">
          <ac:chgData name="Kristof Boels" userId="4e2ab352072e6d6e" providerId="LiveId" clId="{9C7270D2-B95A-4F10-A22D-845F8397C384}" dt="2023-12-11T13:05:21.996" v="375" actId="26606"/>
          <ac:picMkLst>
            <pc:docMk/>
            <pc:sldMk cId="2626451904" sldId="258"/>
            <ac:picMk id="77" creationId="{BFE0AC1A-78FF-BF4D-16A2-6E7589A48F33}"/>
          </ac:picMkLst>
        </pc:picChg>
      </pc:sldChg>
      <pc:sldChg chg="addSp delSp modSp mod setBg delDesignElem">
        <pc:chgData name="Kristof Boels" userId="4e2ab352072e6d6e" providerId="LiveId" clId="{9C7270D2-B95A-4F10-A22D-845F8397C384}" dt="2023-12-21T14:23:02.096" v="7166"/>
        <pc:sldMkLst>
          <pc:docMk/>
          <pc:sldMk cId="598628642" sldId="259"/>
        </pc:sldMkLst>
        <pc:spChg chg="add mod">
          <ac:chgData name="Kristof Boels" userId="4e2ab352072e6d6e" providerId="LiveId" clId="{9C7270D2-B95A-4F10-A22D-845F8397C384}" dt="2023-12-13T09:54:59.110" v="2166" actId="26606"/>
          <ac:spMkLst>
            <pc:docMk/>
            <pc:sldMk cId="598628642" sldId="259"/>
            <ac:spMk id="2" creationId="{528C1A51-5B47-441B-A6A3-17716AF04A62}"/>
          </ac:spMkLst>
        </pc:spChg>
        <pc:spChg chg="add del">
          <ac:chgData name="Kristof Boels" userId="4e2ab352072e6d6e" providerId="LiveId" clId="{9C7270D2-B95A-4F10-A22D-845F8397C384}" dt="2023-12-11T13:06:16.264" v="388" actId="26606"/>
          <ac:spMkLst>
            <pc:docMk/>
            <pc:sldMk cId="598628642" sldId="259"/>
            <ac:spMk id="2" creationId="{644D0D15-179F-8461-FF35-53AE7A0F9CB7}"/>
          </ac:spMkLst>
        </pc:spChg>
        <pc:spChg chg="add del">
          <ac:chgData name="Kristof Boels" userId="4e2ab352072e6d6e" providerId="LiveId" clId="{9C7270D2-B95A-4F10-A22D-845F8397C384}" dt="2023-12-11T13:06:16.280" v="390" actId="26606"/>
          <ac:spMkLst>
            <pc:docMk/>
            <pc:sldMk cId="598628642" sldId="259"/>
            <ac:spMk id="3" creationId="{8ABF3D63-19F1-F620-3887-4F43CCCE4D86}"/>
          </ac:spMkLst>
        </pc:spChg>
        <pc:spChg chg="add mod">
          <ac:chgData name="Kristof Boels" userId="4e2ab352072e6d6e" providerId="LiveId" clId="{9C7270D2-B95A-4F10-A22D-845F8397C384}" dt="2023-12-21T14:06:06.320" v="6850" actId="1076"/>
          <ac:spMkLst>
            <pc:docMk/>
            <pc:sldMk cId="598628642" sldId="259"/>
            <ac:spMk id="3" creationId="{E05AB0E5-7677-FC81-7C5D-ECBDC0494C84}"/>
          </ac:spMkLst>
        </pc:spChg>
        <pc:spChg chg="add del">
          <ac:chgData name="Kristof Boels" userId="4e2ab352072e6d6e" providerId="LiveId" clId="{9C7270D2-B95A-4F10-A22D-845F8397C384}" dt="2023-12-11T13:06:16.264" v="388" actId="26606"/>
          <ac:spMkLst>
            <pc:docMk/>
            <pc:sldMk cId="598628642" sldId="259"/>
            <ac:spMk id="11" creationId="{6C4028FD-8BAA-4A19-BFDE-594D991B7552}"/>
          </ac:spMkLst>
        </pc:spChg>
        <pc:spChg chg="add del">
          <ac:chgData name="Kristof Boels" userId="4e2ab352072e6d6e" providerId="LiveId" clId="{9C7270D2-B95A-4F10-A22D-845F8397C384}" dt="2023-12-13T09:54:59.110" v="2166" actId="26606"/>
          <ac:spMkLst>
            <pc:docMk/>
            <pc:sldMk cId="598628642" sldId="259"/>
            <ac:spMk id="17" creationId="{D9A7F3BF-8763-4074-AD77-92790AF314D1}"/>
          </ac:spMkLst>
        </pc:spChg>
        <pc:spChg chg="add del mod replId">
          <ac:chgData name="Kristof Boels" userId="4e2ab352072e6d6e" providerId="LiveId" clId="{9C7270D2-B95A-4F10-A22D-845F8397C384}" dt="2023-12-11T13:06:16.280" v="390" actId="26606"/>
          <ac:spMkLst>
            <pc:docMk/>
            <pc:sldMk cId="598628642" sldId="259"/>
            <ac:spMk id="20" creationId="{7CF8EFB0-EB96-9EC3-C5AE-F390BCA49AC9}"/>
          </ac:spMkLst>
        </pc:spChg>
        <pc:spChg chg="add del">
          <ac:chgData name="Kristof Boels" userId="4e2ab352072e6d6e" providerId="LiveId" clId="{9C7270D2-B95A-4F10-A22D-845F8397C384}" dt="2023-12-13T09:54:59.110" v="2166" actId="26606"/>
          <ac:spMkLst>
            <pc:docMk/>
            <pc:sldMk cId="598628642" sldId="259"/>
            <ac:spMk id="23" creationId="{56E9B3E6-E277-4D68-BA48-9CB43FFBD6E2}"/>
          </ac:spMkLst>
        </pc:spChg>
        <pc:spChg chg="add del">
          <ac:chgData name="Kristof Boels" userId="4e2ab352072e6d6e" providerId="LiveId" clId="{9C7270D2-B95A-4F10-A22D-845F8397C384}" dt="2023-12-13T09:54:03.015" v="2162" actId="26606"/>
          <ac:spMkLst>
            <pc:docMk/>
            <pc:sldMk cId="598628642" sldId="259"/>
            <ac:spMk id="24" creationId="{AE2B703B-46F9-481A-A605-82E2A828C4FA}"/>
          </ac:spMkLst>
        </pc:spChg>
        <pc:spChg chg="add del">
          <ac:chgData name="Kristof Boels" userId="4e2ab352072e6d6e" providerId="LiveId" clId="{9C7270D2-B95A-4F10-A22D-845F8397C384}" dt="2023-12-13T09:54:33.035" v="2164" actId="26606"/>
          <ac:spMkLst>
            <pc:docMk/>
            <pc:sldMk cId="598628642" sldId="259"/>
            <ac:spMk id="25" creationId="{4F7EBAE4-9945-4473-9E34-B2C66EA0F03D}"/>
          </ac:spMkLst>
        </pc:spChg>
        <pc:spChg chg="add del">
          <ac:chgData name="Kristof Boels" userId="4e2ab352072e6d6e" providerId="LiveId" clId="{9C7270D2-B95A-4F10-A22D-845F8397C384}" dt="2023-12-13T09:54:03.015" v="2162" actId="26606"/>
          <ac:spMkLst>
            <pc:docMk/>
            <pc:sldMk cId="598628642" sldId="259"/>
            <ac:spMk id="26" creationId="{F13BE4D7-0C3D-4906-B230-A1C5B4665CCF}"/>
          </ac:spMkLst>
        </pc:spChg>
        <pc:spChg chg="add del">
          <ac:chgData name="Kristof Boels" userId="4e2ab352072e6d6e" providerId="LiveId" clId="{9C7270D2-B95A-4F10-A22D-845F8397C384}" dt="2023-12-13T09:54:33.035" v="2164" actId="26606"/>
          <ac:spMkLst>
            <pc:docMk/>
            <pc:sldMk cId="598628642" sldId="259"/>
            <ac:spMk id="27" creationId="{70BEB1E7-2F88-40BC-B73D-42E5B6F80BFC}"/>
          </ac:spMkLst>
        </pc:spChg>
        <pc:spChg chg="add del">
          <ac:chgData name="Kristof Boels" userId="4e2ab352072e6d6e" providerId="LiveId" clId="{9C7270D2-B95A-4F10-A22D-845F8397C384}" dt="2023-12-13T09:54:33.035" v="2164" actId="26606"/>
          <ac:spMkLst>
            <pc:docMk/>
            <pc:sldMk cId="598628642" sldId="259"/>
            <ac:spMk id="29" creationId="{A7B99495-F43F-4D80-A44F-2CB4764EB90B}"/>
          </ac:spMkLst>
        </pc:spChg>
        <pc:spChg chg="add del">
          <ac:chgData name="Kristof Boels" userId="4e2ab352072e6d6e" providerId="LiveId" clId="{9C7270D2-B95A-4F10-A22D-845F8397C384}" dt="2023-12-13T09:54:59.110" v="2166" actId="26606"/>
          <ac:spMkLst>
            <pc:docMk/>
            <pc:sldMk cId="598628642" sldId="259"/>
            <ac:spMk id="31" creationId="{D5B0017B-2ECA-49AF-B397-DC140825DF8D}"/>
          </ac:spMkLst>
        </pc:spChg>
        <pc:grpChg chg="add del">
          <ac:chgData name="Kristof Boels" userId="4e2ab352072e6d6e" providerId="LiveId" clId="{9C7270D2-B95A-4F10-A22D-845F8397C384}" dt="2023-12-13T09:54:59.110" v="2166" actId="26606"/>
          <ac:grpSpMkLst>
            <pc:docMk/>
            <pc:sldMk cId="598628642" sldId="259"/>
            <ac:grpSpMk id="13" creationId="{7A9648D6-B41B-42D0-A817-AE2607B0B5B8}"/>
          </ac:grpSpMkLst>
        </pc:grpChg>
        <pc:grpChg chg="add del">
          <ac:chgData name="Kristof Boels" userId="4e2ab352072e6d6e" providerId="LiveId" clId="{9C7270D2-B95A-4F10-A22D-845F8397C384}" dt="2023-12-13T09:54:59.110" v="2166" actId="26606"/>
          <ac:grpSpMkLst>
            <pc:docMk/>
            <pc:sldMk cId="598628642" sldId="259"/>
            <ac:grpSpMk id="30" creationId="{AE1C45F0-260A-458C-96ED-C1F6D2151219}"/>
          </ac:grpSpMkLst>
        </pc:grpChg>
        <pc:graphicFrameChg chg="add del">
          <ac:chgData name="Kristof Boels" userId="4e2ab352072e6d6e" providerId="LiveId" clId="{9C7270D2-B95A-4F10-A22D-845F8397C384}" dt="2023-12-11T13:06:16.264" v="388" actId="26606"/>
          <ac:graphicFrameMkLst>
            <pc:docMk/>
            <pc:sldMk cId="598628642" sldId="259"/>
            <ac:graphicFrameMk id="7" creationId="{68DD501D-0CD9-E6C0-B594-793A196B228B}"/>
          </ac:graphicFrameMkLst>
        </pc:graphicFrameChg>
        <pc:graphicFrameChg chg="add mod modGraphic">
          <ac:chgData name="Kristof Boels" userId="4e2ab352072e6d6e" providerId="LiveId" clId="{9C7270D2-B95A-4F10-A22D-845F8397C384}" dt="2023-12-14T18:31:15.318" v="4104" actId="14861"/>
          <ac:graphicFrameMkLst>
            <pc:docMk/>
            <pc:sldMk cId="598628642" sldId="259"/>
            <ac:graphicFrameMk id="19" creationId="{9281478A-D7AA-1617-4EF1-5B344470E08D}"/>
          </ac:graphicFrameMkLst>
        </pc:graphicFrameChg>
        <pc:picChg chg="add">
          <ac:chgData name="Kristof Boels" userId="4e2ab352072e6d6e" providerId="LiveId" clId="{9C7270D2-B95A-4F10-A22D-845F8397C384}" dt="2023-12-11T13:06:16.280" v="390" actId="26606"/>
          <ac:picMkLst>
            <pc:docMk/>
            <pc:sldMk cId="598628642" sldId="259"/>
            <ac:picMk id="5" creationId="{146414A2-5231-AF27-0805-71BDD39C6BA2}"/>
          </ac:picMkLst>
        </pc:picChg>
        <pc:picChg chg="add del">
          <ac:chgData name="Kristof Boels" userId="4e2ab352072e6d6e" providerId="LiveId" clId="{9C7270D2-B95A-4F10-A22D-845F8397C384}" dt="2023-12-11T13:06:16.264" v="388" actId="26606"/>
          <ac:picMkLst>
            <pc:docMk/>
            <pc:sldMk cId="598628642" sldId="259"/>
            <ac:picMk id="5" creationId="{F7F0B53D-EEF5-F833-72EA-ED9624F8B9F5}"/>
          </ac:picMkLst>
        </pc:picChg>
        <pc:picChg chg="add del mod replId">
          <ac:chgData name="Kristof Boels" userId="4e2ab352072e6d6e" providerId="LiveId" clId="{9C7270D2-B95A-4F10-A22D-845F8397C384}" dt="2023-12-11T13:06:16.280" v="390" actId="26606"/>
          <ac:picMkLst>
            <pc:docMk/>
            <pc:sldMk cId="598628642" sldId="259"/>
            <ac:picMk id="21" creationId="{5DA44923-4C4D-DC96-3917-B9D6431BFC46}"/>
          </ac:picMkLst>
        </pc:picChg>
        <pc:picChg chg="add del">
          <ac:chgData name="Kristof Boels" userId="4e2ab352072e6d6e" providerId="LiveId" clId="{9C7270D2-B95A-4F10-A22D-845F8397C384}" dt="2023-12-13T09:54:33.035" v="2164" actId="26606"/>
          <ac:picMkLst>
            <pc:docMk/>
            <pc:sldMk cId="598628642" sldId="259"/>
            <ac:picMk id="22" creationId="{C3A7B04E-7A4D-E184-9AAD-CBAE04156D54}"/>
          </ac:picMkLst>
        </pc:picChg>
        <pc:cxnChg chg="add del">
          <ac:chgData name="Kristof Boels" userId="4e2ab352072e6d6e" providerId="LiveId" clId="{9C7270D2-B95A-4F10-A22D-845F8397C384}" dt="2023-12-13T09:54:59.110" v="2166" actId="26606"/>
          <ac:cxnSpMkLst>
            <pc:docMk/>
            <pc:sldMk cId="598628642" sldId="259"/>
            <ac:cxnSpMk id="18" creationId="{C49DA8F6-BCC1-4447-B54C-57856834B94B}"/>
          </ac:cxnSpMkLst>
        </pc:cxnChg>
        <pc:cxnChg chg="add del">
          <ac:chgData name="Kristof Boels" userId="4e2ab352072e6d6e" providerId="LiveId" clId="{9C7270D2-B95A-4F10-A22D-845F8397C384}" dt="2023-12-13T09:54:59.110" v="2166" actId="26606"/>
          <ac:cxnSpMkLst>
            <pc:docMk/>
            <pc:sldMk cId="598628642" sldId="259"/>
            <ac:cxnSpMk id="33" creationId="{6CF1BAF6-AD41-4082-B212-8A1F9A2E8779}"/>
          </ac:cxnSpMkLst>
        </pc:cxnChg>
      </pc:sldChg>
      <pc:sldChg chg="addSp delSp modSp mod setBg delDesignElem">
        <pc:chgData name="Kristof Boels" userId="4e2ab352072e6d6e" providerId="LiveId" clId="{9C7270D2-B95A-4F10-A22D-845F8397C384}" dt="2023-12-21T14:23:00.622" v="7165"/>
        <pc:sldMkLst>
          <pc:docMk/>
          <pc:sldMk cId="1524883770" sldId="260"/>
        </pc:sldMkLst>
        <pc:spChg chg="add del">
          <ac:chgData name="Kristof Boels" userId="4e2ab352072e6d6e" providerId="LiveId" clId="{9C7270D2-B95A-4F10-A22D-845F8397C384}" dt="2023-12-11T13:08:00.516" v="405" actId="26606"/>
          <ac:spMkLst>
            <pc:docMk/>
            <pc:sldMk cId="1524883770" sldId="260"/>
            <ac:spMk id="2" creationId="{09E7606D-F1DE-0C8F-1E3A-146CF0C60B62}"/>
          </ac:spMkLst>
        </pc:spChg>
        <pc:spChg chg="add mod">
          <ac:chgData name="Kristof Boels" userId="4e2ab352072e6d6e" providerId="LiveId" clId="{9C7270D2-B95A-4F10-A22D-845F8397C384}" dt="2023-12-13T07:24:44.817" v="1735"/>
          <ac:spMkLst>
            <pc:docMk/>
            <pc:sldMk cId="1524883770" sldId="260"/>
            <ac:spMk id="2" creationId="{672ECC08-79F3-6888-3B8C-F0040D0D9454}"/>
          </ac:spMkLst>
        </pc:spChg>
        <pc:spChg chg="add del">
          <ac:chgData name="Kristof Boels" userId="4e2ab352072e6d6e" providerId="LiveId" clId="{9C7270D2-B95A-4F10-A22D-845F8397C384}" dt="2023-12-14T18:42:25.069" v="4583" actId="11529"/>
          <ac:spMkLst>
            <pc:docMk/>
            <pc:sldMk cId="1524883770" sldId="260"/>
            <ac:spMk id="3" creationId="{EFA45AAE-98AD-72AE-AC19-5D6C54AFD324}"/>
          </ac:spMkLst>
        </pc:spChg>
        <pc:spChg chg="add mod">
          <ac:chgData name="Kristof Boels" userId="4e2ab352072e6d6e" providerId="LiveId" clId="{9C7270D2-B95A-4F10-A22D-845F8397C384}" dt="2023-12-15T11:43:33.197" v="4699" actId="1076"/>
          <ac:spMkLst>
            <pc:docMk/>
            <pc:sldMk cId="1524883770" sldId="260"/>
            <ac:spMk id="3" creationId="{F018F449-731D-7E1B-0846-7E188C56114A}"/>
          </ac:spMkLst>
        </pc:spChg>
        <pc:spChg chg="del">
          <ac:chgData name="Kristof Boels" userId="4e2ab352072e6d6e" providerId="LiveId" clId="{9C7270D2-B95A-4F10-A22D-845F8397C384}" dt="2023-12-11T13:07:41.060" v="398" actId="478"/>
          <ac:spMkLst>
            <pc:docMk/>
            <pc:sldMk cId="1524883770" sldId="260"/>
            <ac:spMk id="6" creationId="{CB4DC96B-E4CE-351E-7A04-ACABA235BC21}"/>
          </ac:spMkLst>
        </pc:spChg>
        <pc:spChg chg="del">
          <ac:chgData name="Kristof Boels" userId="4e2ab352072e6d6e" providerId="LiveId" clId="{9C7270D2-B95A-4F10-A22D-845F8397C384}" dt="2023-12-11T13:07:41.665" v="399" actId="478"/>
          <ac:spMkLst>
            <pc:docMk/>
            <pc:sldMk cId="1524883770" sldId="260"/>
            <ac:spMk id="7" creationId="{D90E9B9A-832A-CF26-21C3-88BA5BA0D04F}"/>
          </ac:spMkLst>
        </pc:spChg>
        <pc:spChg chg="add del">
          <ac:chgData name="Kristof Boels" userId="4e2ab352072e6d6e" providerId="LiveId" clId="{9C7270D2-B95A-4F10-A22D-845F8397C384}" dt="2023-12-11T13:08:00.516" v="405" actId="26606"/>
          <ac:spMkLst>
            <pc:docMk/>
            <pc:sldMk cId="1524883770" sldId="260"/>
            <ac:spMk id="10" creationId="{056CFB46-48CC-B3B3-265A-759E93FC4F21}"/>
          </ac:spMkLst>
        </pc:spChg>
        <pc:spChg chg="add mod">
          <ac:chgData name="Kristof Boels" userId="4e2ab352072e6d6e" providerId="LiveId" clId="{9C7270D2-B95A-4F10-A22D-845F8397C384}" dt="2023-12-11T13:18:21.942" v="516" actId="5793"/>
          <ac:spMkLst>
            <pc:docMk/>
            <pc:sldMk cId="1524883770" sldId="260"/>
            <ac:spMk id="10" creationId="{13451538-D4C3-F60B-2F13-6CEF5BA41B85}"/>
          </ac:spMkLst>
        </pc:spChg>
        <pc:spChg chg="del">
          <ac:chgData name="Kristof Boels" userId="4e2ab352072e6d6e" providerId="LiveId" clId="{9C7270D2-B95A-4F10-A22D-845F8397C384}" dt="2023-12-11T13:07:39.592" v="396" actId="478"/>
          <ac:spMkLst>
            <pc:docMk/>
            <pc:sldMk cId="1524883770" sldId="260"/>
            <ac:spMk id="11" creationId="{C6EE1772-1B5A-7793-63B1-91BCDE5125AB}"/>
          </ac:spMkLst>
        </pc:spChg>
        <pc:spChg chg="del mod">
          <ac:chgData name="Kristof Boels" userId="4e2ab352072e6d6e" providerId="LiveId" clId="{9C7270D2-B95A-4F10-A22D-845F8397C384}" dt="2023-12-11T13:07:46.119" v="402"/>
          <ac:spMkLst>
            <pc:docMk/>
            <pc:sldMk cId="1524883770" sldId="260"/>
            <ac:spMk id="21" creationId="{CE0381FE-0E02-B95A-F31B-C3CE6905991E}"/>
          </ac:spMkLst>
        </pc:spChg>
        <pc:spChg chg="del">
          <ac:chgData name="Kristof Boels" userId="4e2ab352072e6d6e" providerId="LiveId" clId="{9C7270D2-B95A-4F10-A22D-845F8397C384}" dt="2023-12-11T13:07:40.377" v="397" actId="478"/>
          <ac:spMkLst>
            <pc:docMk/>
            <pc:sldMk cId="1524883770" sldId="260"/>
            <ac:spMk id="24" creationId="{86841A43-741A-5FF7-90AF-3ACC195D0885}"/>
          </ac:spMkLst>
        </pc:spChg>
        <pc:spChg chg="add del">
          <ac:chgData name="Kristof Boels" userId="4e2ab352072e6d6e" providerId="LiveId" clId="{9C7270D2-B95A-4F10-A22D-845F8397C384}" dt="2023-12-11T13:08:00.516" v="405" actId="26606"/>
          <ac:spMkLst>
            <pc:docMk/>
            <pc:sldMk cId="1524883770" sldId="260"/>
            <ac:spMk id="28" creationId="{A8908DB7-C3A6-4FCB-9820-CEE02B398C4A}"/>
          </ac:spMkLst>
        </pc:spChg>
        <pc:spChg chg="add del">
          <ac:chgData name="Kristof Boels" userId="4e2ab352072e6d6e" providerId="LiveId" clId="{9C7270D2-B95A-4F10-A22D-845F8397C384}" dt="2023-12-11T13:08:00.516" v="405" actId="26606"/>
          <ac:spMkLst>
            <pc:docMk/>
            <pc:sldMk cId="1524883770" sldId="260"/>
            <ac:spMk id="30" creationId="{535742DD-1B16-4E9D-B715-0D74B4574A68}"/>
          </ac:spMkLst>
        </pc:spChg>
        <pc:spChg chg="add del">
          <ac:chgData name="Kristof Boels" userId="4e2ab352072e6d6e" providerId="LiveId" clId="{9C7270D2-B95A-4F10-A22D-845F8397C384}" dt="2023-12-13T07:24:44.817" v="1735"/>
          <ac:spMkLst>
            <pc:docMk/>
            <pc:sldMk cId="1524883770" sldId="260"/>
            <ac:spMk id="32" creationId="{426B127E-6498-4C77-9C9D-4553A5113B80}"/>
          </ac:spMkLst>
        </pc:spChg>
        <pc:spChg chg="add del">
          <ac:chgData name="Kristof Boels" userId="4e2ab352072e6d6e" providerId="LiveId" clId="{9C7270D2-B95A-4F10-A22D-845F8397C384}" dt="2023-12-13T07:24:44.817" v="1735"/>
          <ac:spMkLst>
            <pc:docMk/>
            <pc:sldMk cId="1524883770" sldId="260"/>
            <ac:spMk id="33" creationId="{4AC6B390-BC59-4F1D-A0EE-D71A92F0A0B2}"/>
          </ac:spMkLst>
        </pc:spChg>
        <pc:spChg chg="add del">
          <ac:chgData name="Kristof Boels" userId="4e2ab352072e6d6e" providerId="LiveId" clId="{9C7270D2-B95A-4F10-A22D-845F8397C384}" dt="2023-12-13T07:24:44.817" v="1735"/>
          <ac:spMkLst>
            <pc:docMk/>
            <pc:sldMk cId="1524883770" sldId="260"/>
            <ac:spMk id="34" creationId="{B6C60D79-16F1-4C4B-B7E3-7634E7069CDE}"/>
          </ac:spMkLst>
        </pc:spChg>
        <pc:spChg chg="add del mod replId">
          <ac:chgData name="Kristof Boels" userId="4e2ab352072e6d6e" providerId="LiveId" clId="{9C7270D2-B95A-4F10-A22D-845F8397C384}" dt="2023-12-11T13:08:00.531" v="407" actId="26606"/>
          <ac:spMkLst>
            <pc:docMk/>
            <pc:sldMk cId="1524883770" sldId="260"/>
            <ac:spMk id="35" creationId="{6468B3E8-4C18-5226-ABF5-D9F13E8B2D3B}"/>
          </ac:spMkLst>
        </pc:spChg>
        <pc:spChg chg="add del mod replId">
          <ac:chgData name="Kristof Boels" userId="4e2ab352072e6d6e" providerId="LiveId" clId="{9C7270D2-B95A-4F10-A22D-845F8397C384}" dt="2023-12-11T13:08:00.531" v="407" actId="26606"/>
          <ac:spMkLst>
            <pc:docMk/>
            <pc:sldMk cId="1524883770" sldId="260"/>
            <ac:spMk id="38" creationId="{FC0B16E1-6616-EEB4-02BF-ECB529F63EF6}"/>
          </ac:spMkLst>
        </pc:spChg>
        <pc:picChg chg="add mod">
          <ac:chgData name="Kristof Boels" userId="4e2ab352072e6d6e" providerId="LiveId" clId="{9C7270D2-B95A-4F10-A22D-845F8397C384}" dt="2023-12-14T18:41:58.656" v="4581" actId="1076"/>
          <ac:picMkLst>
            <pc:docMk/>
            <pc:sldMk cId="1524883770" sldId="260"/>
            <ac:picMk id="4" creationId="{83B887AC-17E9-DE95-5F1B-3CA15348BDA4}"/>
          </ac:picMkLst>
        </pc:picChg>
        <pc:picChg chg="del">
          <ac:chgData name="Kristof Boels" userId="4e2ab352072e6d6e" providerId="LiveId" clId="{9C7270D2-B95A-4F10-A22D-845F8397C384}" dt="2023-12-11T13:07:35.381" v="395" actId="478"/>
          <ac:picMkLst>
            <pc:docMk/>
            <pc:sldMk cId="1524883770" sldId="260"/>
            <ac:picMk id="5" creationId="{D04A4487-0339-21F3-EADE-2FBA6FB2A6E2}"/>
          </ac:picMkLst>
        </pc:picChg>
        <pc:picChg chg="add del mod">
          <ac:chgData name="Kristof Boels" userId="4e2ab352072e6d6e" providerId="LiveId" clId="{9C7270D2-B95A-4F10-A22D-845F8397C384}" dt="2023-12-13T10:47:02.318" v="2372" actId="931"/>
          <ac:picMkLst>
            <pc:docMk/>
            <pc:sldMk cId="1524883770" sldId="260"/>
            <ac:picMk id="6" creationId="{4806F589-A419-5706-E53B-8F6A3514BB48}"/>
          </ac:picMkLst>
        </pc:picChg>
        <pc:picChg chg="add del">
          <ac:chgData name="Kristof Boels" userId="4e2ab352072e6d6e" providerId="LiveId" clId="{9C7270D2-B95A-4F10-A22D-845F8397C384}" dt="2023-12-11T13:08:00.516" v="405" actId="26606"/>
          <ac:picMkLst>
            <pc:docMk/>
            <pc:sldMk cId="1524883770" sldId="260"/>
            <ac:picMk id="9" creationId="{320CBBE6-5FD2-7921-57BA-F6E514A92888}"/>
          </ac:picMkLst>
        </pc:picChg>
        <pc:picChg chg="add">
          <ac:chgData name="Kristof Boels" userId="4e2ab352072e6d6e" providerId="LiveId" clId="{9C7270D2-B95A-4F10-A22D-845F8397C384}" dt="2023-12-11T13:08:00.531" v="407" actId="26606"/>
          <ac:picMkLst>
            <pc:docMk/>
            <pc:sldMk cId="1524883770" sldId="260"/>
            <ac:picMk id="9" creationId="{6221D922-2B76-62F8-7FFD-5821D4A3FCD5}"/>
          </ac:picMkLst>
        </pc:picChg>
        <pc:picChg chg="add">
          <ac:chgData name="Kristof Boels" userId="4e2ab352072e6d6e" providerId="LiveId" clId="{9C7270D2-B95A-4F10-A22D-845F8397C384}" dt="2023-12-11T13:08:00.531" v="407" actId="26606"/>
          <ac:picMkLst>
            <pc:docMk/>
            <pc:sldMk cId="1524883770" sldId="260"/>
            <ac:picMk id="23" creationId="{B447F72A-26E3-0D74-C5C6-6AC22A412F67}"/>
          </ac:picMkLst>
        </pc:picChg>
        <pc:picChg chg="add del">
          <ac:chgData name="Kristof Boels" userId="4e2ab352072e6d6e" providerId="LiveId" clId="{9C7270D2-B95A-4F10-A22D-845F8397C384}" dt="2023-12-11T13:08:00.516" v="405" actId="26606"/>
          <ac:picMkLst>
            <pc:docMk/>
            <pc:sldMk cId="1524883770" sldId="260"/>
            <ac:picMk id="23" creationId="{B81EF855-7C8E-B869-FABD-DDF693FE4724}"/>
          </ac:picMkLst>
        </pc:picChg>
        <pc:picChg chg="add del mod replId">
          <ac:chgData name="Kristof Boels" userId="4e2ab352072e6d6e" providerId="LiveId" clId="{9C7270D2-B95A-4F10-A22D-845F8397C384}" dt="2023-12-11T13:08:00.531" v="407" actId="26606"/>
          <ac:picMkLst>
            <pc:docMk/>
            <pc:sldMk cId="1524883770" sldId="260"/>
            <ac:picMk id="36" creationId="{91801399-CCFB-985A-6A88-411F962FE4CD}"/>
          </ac:picMkLst>
        </pc:picChg>
        <pc:picChg chg="add del mod replId">
          <ac:chgData name="Kristof Boels" userId="4e2ab352072e6d6e" providerId="LiveId" clId="{9C7270D2-B95A-4F10-A22D-845F8397C384}" dt="2023-12-11T13:08:00.531" v="407" actId="26606"/>
          <ac:picMkLst>
            <pc:docMk/>
            <pc:sldMk cId="1524883770" sldId="260"/>
            <ac:picMk id="37" creationId="{89900CFC-5FE1-0A59-0C10-8942D33F88E7}"/>
          </ac:picMkLst>
        </pc:picChg>
      </pc:sldChg>
      <pc:sldChg chg="addSp delSp modSp mod setBg delDesignElem">
        <pc:chgData name="Kristof Boels" userId="4e2ab352072e6d6e" providerId="LiveId" clId="{9C7270D2-B95A-4F10-A22D-845F8397C384}" dt="2023-12-21T14:22:57.100" v="7163"/>
        <pc:sldMkLst>
          <pc:docMk/>
          <pc:sldMk cId="3000449272" sldId="261"/>
        </pc:sldMkLst>
        <pc:spChg chg="add mod">
          <ac:chgData name="Kristof Boels" userId="4e2ab352072e6d6e" providerId="LiveId" clId="{9C7270D2-B95A-4F10-A22D-845F8397C384}" dt="2023-12-13T10:56:48.967" v="2387" actId="26606"/>
          <ac:spMkLst>
            <pc:docMk/>
            <pc:sldMk cId="3000449272" sldId="261"/>
            <ac:spMk id="2" creationId="{6E4C0340-4EBF-14AC-4841-B28709F99623}"/>
          </ac:spMkLst>
        </pc:spChg>
        <pc:spChg chg="add mod">
          <ac:chgData name="Kristof Boels" userId="4e2ab352072e6d6e" providerId="LiveId" clId="{9C7270D2-B95A-4F10-A22D-845F8397C384}" dt="2023-12-14T18:42:59.034" v="4584" actId="255"/>
          <ac:spMkLst>
            <pc:docMk/>
            <pc:sldMk cId="3000449272" sldId="261"/>
            <ac:spMk id="3" creationId="{9C7A46BC-BDAF-2B40-EA77-4AA7E566A089}"/>
          </ac:spMkLst>
        </pc:spChg>
        <pc:spChg chg="del">
          <ac:chgData name="Kristof Boels" userId="4e2ab352072e6d6e" providerId="LiveId" clId="{9C7270D2-B95A-4F10-A22D-845F8397C384}" dt="2023-12-11T13:09:15.007" v="420" actId="26606"/>
          <ac:spMkLst>
            <pc:docMk/>
            <pc:sldMk cId="3000449272" sldId="261"/>
            <ac:spMk id="3" creationId="{A6322FA3-16C5-BAE7-9862-289AECFDE2EF}"/>
          </ac:spMkLst>
        </pc:spChg>
        <pc:spChg chg="del mod replId">
          <ac:chgData name="Kristof Boels" userId="4e2ab352072e6d6e" providerId="LiveId" clId="{9C7270D2-B95A-4F10-A22D-845F8397C384}" dt="2023-12-11T13:09:15.007" v="420" actId="26606"/>
          <ac:spMkLst>
            <pc:docMk/>
            <pc:sldMk cId="3000449272" sldId="261"/>
            <ac:spMk id="8" creationId="{F2FDA36E-580C-07D7-519C-7846DA041B54}"/>
          </ac:spMkLst>
        </pc:spChg>
        <pc:spChg chg="add del">
          <ac:chgData name="Kristof Boels" userId="4e2ab352072e6d6e" providerId="LiveId" clId="{9C7270D2-B95A-4F10-A22D-845F8397C384}" dt="2023-12-13T10:55:50.556" v="2384" actId="26606"/>
          <ac:spMkLst>
            <pc:docMk/>
            <pc:sldMk cId="3000449272" sldId="261"/>
            <ac:spMk id="11" creationId="{D9A7F3BF-8763-4074-AD77-92790AF314D1}"/>
          </ac:spMkLst>
        </pc:spChg>
        <pc:spChg chg="add del">
          <ac:chgData name="Kristof Boels" userId="4e2ab352072e6d6e" providerId="LiveId" clId="{9C7270D2-B95A-4F10-A22D-845F8397C384}" dt="2023-12-13T10:55:44.042" v="2381" actId="26606"/>
          <ac:spMkLst>
            <pc:docMk/>
            <pc:sldMk cId="3000449272" sldId="261"/>
            <ac:spMk id="23" creationId="{955A2079-FA98-4876-80F0-72364A7D2EA4}"/>
          </ac:spMkLst>
        </pc:spChg>
        <pc:spChg chg="add del">
          <ac:chgData name="Kristof Boels" userId="4e2ab352072e6d6e" providerId="LiveId" clId="{9C7270D2-B95A-4F10-A22D-845F8397C384}" dt="2023-12-13T10:55:20.384" v="2379" actId="26606"/>
          <ac:spMkLst>
            <pc:docMk/>
            <pc:sldMk cId="3000449272" sldId="261"/>
            <ac:spMk id="24" creationId="{39F23E05-E5C5-497C-A842-7BD21B207609}"/>
          </ac:spMkLst>
        </pc:spChg>
        <pc:spChg chg="add del">
          <ac:chgData name="Kristof Boels" userId="4e2ab352072e6d6e" providerId="LiveId" clId="{9C7270D2-B95A-4F10-A22D-845F8397C384}" dt="2023-12-13T10:55:50.525" v="2383" actId="26606"/>
          <ac:spMkLst>
            <pc:docMk/>
            <pc:sldMk cId="3000449272" sldId="261"/>
            <ac:spMk id="25" creationId="{F13BE4D7-0C3D-4906-B230-A1C5B4665CCF}"/>
          </ac:spMkLst>
        </pc:spChg>
        <pc:spChg chg="add del">
          <ac:chgData name="Kristof Boels" userId="4e2ab352072e6d6e" providerId="LiveId" clId="{9C7270D2-B95A-4F10-A22D-845F8397C384}" dt="2023-12-13T10:55:50.525" v="2383" actId="26606"/>
          <ac:spMkLst>
            <pc:docMk/>
            <pc:sldMk cId="3000449272" sldId="261"/>
            <ac:spMk id="26" creationId="{AE2B703B-46F9-481A-A605-82E2A828C4FA}"/>
          </ac:spMkLst>
        </pc:spChg>
        <pc:spChg chg="add del">
          <ac:chgData name="Kristof Boels" userId="4e2ab352072e6d6e" providerId="LiveId" clId="{9C7270D2-B95A-4F10-A22D-845F8397C384}" dt="2023-12-13T10:56:48.967" v="2387" actId="26606"/>
          <ac:spMkLst>
            <pc:docMk/>
            <pc:sldMk cId="3000449272" sldId="261"/>
            <ac:spMk id="28" creationId="{6C4028FD-8BAA-4A19-BFDE-594D991B7552}"/>
          </ac:spMkLst>
        </pc:spChg>
        <pc:spChg chg="add del">
          <ac:chgData name="Kristof Boels" userId="4e2ab352072e6d6e" providerId="LiveId" clId="{9C7270D2-B95A-4F10-A22D-845F8397C384}" dt="2023-12-13T10:56:48.967" v="2387" actId="26606"/>
          <ac:spMkLst>
            <pc:docMk/>
            <pc:sldMk cId="3000449272" sldId="261"/>
            <ac:spMk id="33" creationId="{2659FDB4-FCBE-4A89-B46D-43D4FA54464D}"/>
          </ac:spMkLst>
        </pc:spChg>
        <pc:spChg chg="add del">
          <ac:chgData name="Kristof Boels" userId="4e2ab352072e6d6e" providerId="LiveId" clId="{9C7270D2-B95A-4F10-A22D-845F8397C384}" dt="2023-12-13T10:56:48.967" v="2387" actId="26606"/>
          <ac:spMkLst>
            <pc:docMk/>
            <pc:sldMk cId="3000449272" sldId="261"/>
            <ac:spMk id="37" creationId="{58BDB0EE-D238-415B-9ED8-62AA6AB2AAD1}"/>
          </ac:spMkLst>
        </pc:spChg>
        <pc:spChg chg="add del">
          <ac:chgData name="Kristof Boels" userId="4e2ab352072e6d6e" providerId="LiveId" clId="{9C7270D2-B95A-4F10-A22D-845F8397C384}" dt="2023-12-13T10:56:48.967" v="2387" actId="26606"/>
          <ac:spMkLst>
            <pc:docMk/>
            <pc:sldMk cId="3000449272" sldId="261"/>
            <ac:spMk id="39" creationId="{C5B55FC3-961D-4325-82F1-DE92B0D04E03}"/>
          </ac:spMkLst>
        </pc:spChg>
        <pc:spChg chg="add del">
          <ac:chgData name="Kristof Boels" userId="4e2ab352072e6d6e" providerId="LiveId" clId="{9C7270D2-B95A-4F10-A22D-845F8397C384}" dt="2023-12-13T10:56:48.967" v="2387" actId="26606"/>
          <ac:spMkLst>
            <pc:docMk/>
            <pc:sldMk cId="3000449272" sldId="261"/>
            <ac:spMk id="41" creationId="{4C8AB332-D09E-4F28-943C-DABDD4716A3C}"/>
          </ac:spMkLst>
        </pc:spChg>
        <pc:grpChg chg="add del">
          <ac:chgData name="Kristof Boels" userId="4e2ab352072e6d6e" providerId="LiveId" clId="{9C7270D2-B95A-4F10-A22D-845F8397C384}" dt="2023-12-13T10:55:50.556" v="2384" actId="26606"/>
          <ac:grpSpMkLst>
            <pc:docMk/>
            <pc:sldMk cId="3000449272" sldId="261"/>
            <ac:grpSpMk id="13" creationId="{7A9648D6-B41B-42D0-A817-AE2607B0B5B8}"/>
          </ac:grpSpMkLst>
        </pc:grpChg>
        <pc:graphicFrameChg chg="add mod modGraphic">
          <ac:chgData name="Kristof Boels" userId="4e2ab352072e6d6e" providerId="LiveId" clId="{9C7270D2-B95A-4F10-A22D-845F8397C384}" dt="2023-12-14T18:33:07.001" v="4147" actId="14861"/>
          <ac:graphicFrameMkLst>
            <pc:docMk/>
            <pc:sldMk cId="3000449272" sldId="261"/>
            <ac:graphicFrameMk id="7" creationId="{BD6ED93C-8020-7175-444E-B87E9DB06831}"/>
          </ac:graphicFrameMkLst>
        </pc:graphicFrameChg>
        <pc:picChg chg="add">
          <ac:chgData name="Kristof Boels" userId="4e2ab352072e6d6e" providerId="LiveId" clId="{9C7270D2-B95A-4F10-A22D-845F8397C384}" dt="2023-12-11T13:09:15.007" v="420" actId="26606"/>
          <ac:picMkLst>
            <pc:docMk/>
            <pc:sldMk cId="3000449272" sldId="261"/>
            <ac:picMk id="5" creationId="{3A104568-402F-69BA-2170-D87F9ED2A5AA}"/>
          </ac:picMkLst>
        </pc:picChg>
        <pc:picChg chg="add mod">
          <ac:chgData name="Kristof Boels" userId="4e2ab352072e6d6e" providerId="LiveId" clId="{9C7270D2-B95A-4F10-A22D-845F8397C384}" dt="2023-12-15T14:44:14.412" v="4811" actId="14100"/>
          <ac:picMkLst>
            <pc:docMk/>
            <pc:sldMk cId="3000449272" sldId="261"/>
            <ac:picMk id="6" creationId="{1482EA37-D142-25A8-AA07-17453A693239}"/>
          </ac:picMkLst>
        </pc:picChg>
        <pc:picChg chg="del mod replId">
          <ac:chgData name="Kristof Boels" userId="4e2ab352072e6d6e" providerId="LiveId" clId="{9C7270D2-B95A-4F10-A22D-845F8397C384}" dt="2023-12-11T13:09:15.007" v="420" actId="26606"/>
          <ac:picMkLst>
            <pc:docMk/>
            <pc:sldMk cId="3000449272" sldId="261"/>
            <ac:picMk id="9" creationId="{C4057741-0AB3-061F-9278-36076DE02A40}"/>
          </ac:picMkLst>
        </pc:picChg>
        <pc:picChg chg="add del">
          <ac:chgData name="Kristof Boels" userId="4e2ab352072e6d6e" providerId="LiveId" clId="{9C7270D2-B95A-4F10-A22D-845F8397C384}" dt="2023-12-13T10:55:20.384" v="2379" actId="26606"/>
          <ac:picMkLst>
            <pc:docMk/>
            <pc:sldMk cId="3000449272" sldId="261"/>
            <ac:picMk id="20" creationId="{B96E3E15-5DD3-41D8-51C7-F067A7C93A6D}"/>
          </ac:picMkLst>
        </pc:picChg>
        <pc:cxnChg chg="add del">
          <ac:chgData name="Kristof Boels" userId="4e2ab352072e6d6e" providerId="LiveId" clId="{9C7270D2-B95A-4F10-A22D-845F8397C384}" dt="2023-12-13T10:55:50.556" v="2384" actId="26606"/>
          <ac:cxnSpMkLst>
            <pc:docMk/>
            <pc:sldMk cId="3000449272" sldId="261"/>
            <ac:cxnSpMk id="18" creationId="{C49DA8F6-BCC1-4447-B54C-57856834B94B}"/>
          </ac:cxnSpMkLst>
        </pc:cxnChg>
        <pc:cxnChg chg="add del">
          <ac:chgData name="Kristof Boels" userId="4e2ab352072e6d6e" providerId="LiveId" clId="{9C7270D2-B95A-4F10-A22D-845F8397C384}" dt="2023-12-13T10:56:48.967" v="2387" actId="26606"/>
          <ac:cxnSpMkLst>
            <pc:docMk/>
            <pc:sldMk cId="3000449272" sldId="261"/>
            <ac:cxnSpMk id="35" creationId="{C8F51B3F-8331-4E4A-AE96-D47B1006EEAD}"/>
          </ac:cxnSpMkLst>
        </pc:cxnChg>
      </pc:sldChg>
      <pc:sldChg chg="addSp delSp modSp mod setBg delDesignElem">
        <pc:chgData name="Kristof Boels" userId="4e2ab352072e6d6e" providerId="LiveId" clId="{9C7270D2-B95A-4F10-A22D-845F8397C384}" dt="2023-12-21T14:22:54.420" v="7161"/>
        <pc:sldMkLst>
          <pc:docMk/>
          <pc:sldMk cId="1675405196" sldId="262"/>
        </pc:sldMkLst>
        <pc:spChg chg="add del">
          <ac:chgData name="Kristof Boels" userId="4e2ab352072e6d6e" providerId="LiveId" clId="{9C7270D2-B95A-4F10-A22D-845F8397C384}" dt="2023-12-11T13:13:33.252" v="468" actId="26606"/>
          <ac:spMkLst>
            <pc:docMk/>
            <pc:sldMk cId="1675405196" sldId="262"/>
            <ac:spMk id="2" creationId="{3369C0B1-C2FA-B755-E47D-9C54D92FBD94}"/>
          </ac:spMkLst>
        </pc:spChg>
        <pc:spChg chg="add del">
          <ac:chgData name="Kristof Boels" userId="4e2ab352072e6d6e" providerId="LiveId" clId="{9C7270D2-B95A-4F10-A22D-845F8397C384}" dt="2023-12-11T13:13:46.521" v="474" actId="26606"/>
          <ac:spMkLst>
            <pc:docMk/>
            <pc:sldMk cId="1675405196" sldId="262"/>
            <ac:spMk id="2" creationId="{80C08FD5-AAC4-16EC-5AC1-27A707021B3F}"/>
          </ac:spMkLst>
        </pc:spChg>
        <pc:spChg chg="add del">
          <ac:chgData name="Kristof Boels" userId="4e2ab352072e6d6e" providerId="LiveId" clId="{9C7270D2-B95A-4F10-A22D-845F8397C384}" dt="2023-12-11T13:13:40.083" v="471" actId="26606"/>
          <ac:spMkLst>
            <pc:docMk/>
            <pc:sldMk cId="1675405196" sldId="262"/>
            <ac:spMk id="2" creationId="{8EE40175-29F9-BF82-5847-22751DEF4D92}"/>
          </ac:spMkLst>
        </pc:spChg>
        <pc:spChg chg="add mod">
          <ac:chgData name="Kristof Boels" userId="4e2ab352072e6d6e" providerId="LiveId" clId="{9C7270D2-B95A-4F10-A22D-845F8397C384}" dt="2023-12-14T19:52:33.064" v="4638" actId="122"/>
          <ac:spMkLst>
            <pc:docMk/>
            <pc:sldMk cId="1675405196" sldId="262"/>
            <ac:spMk id="2" creationId="{E7C90C2B-5478-82CB-4C1B-A25BC8105879}"/>
          </ac:spMkLst>
        </pc:spChg>
        <pc:spChg chg="add del">
          <ac:chgData name="Kristof Boels" userId="4e2ab352072e6d6e" providerId="LiveId" clId="{9C7270D2-B95A-4F10-A22D-845F8397C384}" dt="2023-12-11T13:13:46.521" v="474" actId="26606"/>
          <ac:spMkLst>
            <pc:docMk/>
            <pc:sldMk cId="1675405196" sldId="262"/>
            <ac:spMk id="3" creationId="{12C6E9A8-96E6-C598-7ED8-EF0830095D53}"/>
          </ac:spMkLst>
        </pc:spChg>
        <pc:spChg chg="add del">
          <ac:chgData name="Kristof Boels" userId="4e2ab352072e6d6e" providerId="LiveId" clId="{9C7270D2-B95A-4F10-A22D-845F8397C384}" dt="2023-12-11T13:13:40.083" v="471" actId="26606"/>
          <ac:spMkLst>
            <pc:docMk/>
            <pc:sldMk cId="1675405196" sldId="262"/>
            <ac:spMk id="3" creationId="{2E297D1A-9770-72DB-0E3E-60A0DF1CADA8}"/>
          </ac:spMkLst>
        </pc:spChg>
        <pc:spChg chg="add mod ord">
          <ac:chgData name="Kristof Boels" userId="4e2ab352072e6d6e" providerId="LiveId" clId="{9C7270D2-B95A-4F10-A22D-845F8397C384}" dt="2023-12-14T19:53:16.293" v="4644" actId="27636"/>
          <ac:spMkLst>
            <pc:docMk/>
            <pc:sldMk cId="1675405196" sldId="262"/>
            <ac:spMk id="3" creationId="{D1439E2B-A5D0-7AA3-7179-4FC98781880A}"/>
          </ac:spMkLst>
        </pc:spChg>
        <pc:spChg chg="add del">
          <ac:chgData name="Kristof Boels" userId="4e2ab352072e6d6e" providerId="LiveId" clId="{9C7270D2-B95A-4F10-A22D-845F8397C384}" dt="2023-12-11T13:13:33.252" v="468" actId="26606"/>
          <ac:spMkLst>
            <pc:docMk/>
            <pc:sldMk cId="1675405196" sldId="262"/>
            <ac:spMk id="3" creationId="{D22C9DAC-73FB-CDD6-1DEF-0375EB1A164E}"/>
          </ac:spMkLst>
        </pc:spChg>
        <pc:spChg chg="add mod">
          <ac:chgData name="Kristof Boels" userId="4e2ab352072e6d6e" providerId="LiveId" clId="{9C7270D2-B95A-4F10-A22D-845F8397C384}" dt="2023-12-15T11:43:55.791" v="4701" actId="1076"/>
          <ac:spMkLst>
            <pc:docMk/>
            <pc:sldMk cId="1675405196" sldId="262"/>
            <ac:spMk id="4" creationId="{F018F449-731D-7E1B-0846-7E188C56114A}"/>
          </ac:spMkLst>
        </pc:spChg>
        <pc:spChg chg="add del">
          <ac:chgData name="Kristof Boels" userId="4e2ab352072e6d6e" providerId="LiveId" clId="{9C7270D2-B95A-4F10-A22D-845F8397C384}" dt="2023-12-11T13:13:46.521" v="474" actId="26606"/>
          <ac:spMkLst>
            <pc:docMk/>
            <pc:sldMk cId="1675405196" sldId="262"/>
            <ac:spMk id="7" creationId="{B7DA268A-F88C-4936-8401-97C8C9861089}"/>
          </ac:spMkLst>
        </pc:spChg>
        <pc:spChg chg="add del">
          <ac:chgData name="Kristof Boels" userId="4e2ab352072e6d6e" providerId="LiveId" clId="{9C7270D2-B95A-4F10-A22D-845F8397C384}" dt="2023-12-11T13:13:46.521" v="474" actId="26606"/>
          <ac:spMkLst>
            <pc:docMk/>
            <pc:sldMk cId="1675405196" sldId="262"/>
            <ac:spMk id="8" creationId="{2E48EAB8-CD1C-4BF5-A92C-BA11919E6EDF}"/>
          </ac:spMkLst>
        </pc:spChg>
        <pc:spChg chg="add del">
          <ac:chgData name="Kristof Boels" userId="4e2ab352072e6d6e" providerId="LiveId" clId="{9C7270D2-B95A-4F10-A22D-845F8397C384}" dt="2023-12-11T13:13:46.521" v="474" actId="26606"/>
          <ac:spMkLst>
            <pc:docMk/>
            <pc:sldMk cId="1675405196" sldId="262"/>
            <ac:spMk id="10" creationId="{330C0765-5A38-4A34-880C-9CC4C2E14FBA}"/>
          </ac:spMkLst>
        </pc:spChg>
        <pc:spChg chg="add del">
          <ac:chgData name="Kristof Boels" userId="4e2ab352072e6d6e" providerId="LiveId" clId="{9C7270D2-B95A-4F10-A22D-845F8397C384}" dt="2023-12-11T13:13:40.083" v="471" actId="26606"/>
          <ac:spMkLst>
            <pc:docMk/>
            <pc:sldMk cId="1675405196" sldId="262"/>
            <ac:spMk id="12" creationId="{DAAE4CDD-124C-4DCF-9584-B6033B545DD5}"/>
          </ac:spMkLst>
        </pc:spChg>
        <pc:spChg chg="add del">
          <ac:chgData name="Kristof Boels" userId="4e2ab352072e6d6e" providerId="LiveId" clId="{9C7270D2-B95A-4F10-A22D-845F8397C384}" dt="2023-12-11T13:13:46.521" v="474" actId="26606"/>
          <ac:spMkLst>
            <pc:docMk/>
            <pc:sldMk cId="1675405196" sldId="262"/>
            <ac:spMk id="13" creationId="{F66F957D-AE64-4187-90D7-B24F1CC27F61}"/>
          </ac:spMkLst>
        </pc:spChg>
        <pc:spChg chg="add del">
          <ac:chgData name="Kristof Boels" userId="4e2ab352072e6d6e" providerId="LiveId" clId="{9C7270D2-B95A-4F10-A22D-845F8397C384}" dt="2023-12-11T13:13:33.252" v="468" actId="26606"/>
          <ac:spMkLst>
            <pc:docMk/>
            <pc:sldMk cId="1675405196" sldId="262"/>
            <ac:spMk id="14" creationId="{5D7F64A8-D625-4F61-A290-B499BB62ACFF}"/>
          </ac:spMkLst>
        </pc:spChg>
        <pc:spChg chg="add del">
          <ac:chgData name="Kristof Boels" userId="4e2ab352072e6d6e" providerId="LiveId" clId="{9C7270D2-B95A-4F10-A22D-845F8397C384}" dt="2023-12-11T13:14:13.845" v="479" actId="26606"/>
          <ac:spMkLst>
            <pc:docMk/>
            <pc:sldMk cId="1675405196" sldId="262"/>
            <ac:spMk id="15" creationId="{1BB867FF-FC45-48F7-8104-F89BE54909F1}"/>
          </ac:spMkLst>
        </pc:spChg>
        <pc:spChg chg="add del">
          <ac:chgData name="Kristof Boels" userId="4e2ab352072e6d6e" providerId="LiveId" clId="{9C7270D2-B95A-4F10-A22D-845F8397C384}" dt="2023-12-11T13:13:40.083" v="471" actId="26606"/>
          <ac:spMkLst>
            <pc:docMk/>
            <pc:sldMk cId="1675405196" sldId="262"/>
            <ac:spMk id="16" creationId="{907EF6B7-1338-4443-8C46-6A318D952DFD}"/>
          </ac:spMkLst>
        </pc:spChg>
        <pc:spChg chg="add del">
          <ac:chgData name="Kristof Boels" userId="4e2ab352072e6d6e" providerId="LiveId" clId="{9C7270D2-B95A-4F10-A22D-845F8397C384}" dt="2023-12-11T13:13:40.083" v="471" actId="26606"/>
          <ac:spMkLst>
            <pc:docMk/>
            <pc:sldMk cId="1675405196" sldId="262"/>
            <ac:spMk id="17" creationId="{081E4A58-353D-44AE-B2FC-2A74E2E400F7}"/>
          </ac:spMkLst>
        </pc:spChg>
        <pc:spChg chg="add del">
          <ac:chgData name="Kristof Boels" userId="4e2ab352072e6d6e" providerId="LiveId" clId="{9C7270D2-B95A-4F10-A22D-845F8397C384}" dt="2023-12-11T13:14:13.845" v="479" actId="26606"/>
          <ac:spMkLst>
            <pc:docMk/>
            <pc:sldMk cId="1675405196" sldId="262"/>
            <ac:spMk id="19" creationId="{8BB56887-D0D5-4F0C-9E19-7247EB83C8B7}"/>
          </ac:spMkLst>
        </pc:spChg>
        <pc:spChg chg="add del">
          <ac:chgData name="Kristof Boels" userId="4e2ab352072e6d6e" providerId="LiveId" clId="{9C7270D2-B95A-4F10-A22D-845F8397C384}" dt="2023-12-11T13:14:13.845" v="479" actId="26606"/>
          <ac:spMkLst>
            <pc:docMk/>
            <pc:sldMk cId="1675405196" sldId="262"/>
            <ac:spMk id="20" creationId="{081E4A58-353D-44AE-B2FC-2A74E2E400F7}"/>
          </ac:spMkLst>
        </pc:spChg>
        <pc:spChg chg="add del mod replId">
          <ac:chgData name="Kristof Boels" userId="4e2ab352072e6d6e" providerId="LiveId" clId="{9C7270D2-B95A-4F10-A22D-845F8397C384}" dt="2023-12-11T13:13:57.581" v="476" actId="26606"/>
          <ac:spMkLst>
            <pc:docMk/>
            <pc:sldMk cId="1675405196" sldId="262"/>
            <ac:spMk id="21" creationId="{E05B4FF4-C48C-CF4B-E9AE-78E4D3B52880}"/>
          </ac:spMkLst>
        </pc:spChg>
        <pc:spChg chg="add del mod replId">
          <ac:chgData name="Kristof Boels" userId="4e2ab352072e6d6e" providerId="LiveId" clId="{9C7270D2-B95A-4F10-A22D-845F8397C384}" dt="2023-12-11T13:14:13.845" v="479" actId="26606"/>
          <ac:spMkLst>
            <pc:docMk/>
            <pc:sldMk cId="1675405196" sldId="262"/>
            <ac:spMk id="22" creationId="{6D485BE4-CFDB-09FB-2985-7B12514DE3BE}"/>
          </ac:spMkLst>
        </pc:spChg>
        <pc:spChg chg="add del mod replId">
          <ac:chgData name="Kristof Boels" userId="4e2ab352072e6d6e" providerId="LiveId" clId="{9C7270D2-B95A-4F10-A22D-845F8397C384}" dt="2023-12-11T13:13:57.581" v="476" actId="26606"/>
          <ac:spMkLst>
            <pc:docMk/>
            <pc:sldMk cId="1675405196" sldId="262"/>
            <ac:spMk id="22" creationId="{C6B22A85-EF91-6E0F-0706-76CFDCF79BCB}"/>
          </ac:spMkLst>
        </pc:spChg>
        <pc:spChg chg="add del mod replId">
          <ac:chgData name="Kristof Boels" userId="4e2ab352072e6d6e" providerId="LiveId" clId="{9C7270D2-B95A-4F10-A22D-845F8397C384}" dt="2023-12-11T13:14:13.845" v="479" actId="26606"/>
          <ac:spMkLst>
            <pc:docMk/>
            <pc:sldMk cId="1675405196" sldId="262"/>
            <ac:spMk id="23" creationId="{D00E3908-60DD-E44B-9FE2-785D16C44C53}"/>
          </ac:spMkLst>
        </pc:spChg>
        <pc:spChg chg="add del">
          <ac:chgData name="Kristof Boels" userId="4e2ab352072e6d6e" providerId="LiveId" clId="{9C7270D2-B95A-4F10-A22D-845F8397C384}" dt="2023-12-11T18:10:43.136" v="854" actId="26606"/>
          <ac:spMkLst>
            <pc:docMk/>
            <pc:sldMk cId="1675405196" sldId="262"/>
            <ac:spMk id="25" creationId="{327D73B4-9F5C-4A64-A179-51B9500CB8B5}"/>
          </ac:spMkLst>
        </pc:spChg>
        <pc:spChg chg="add del">
          <ac:chgData name="Kristof Boels" userId="4e2ab352072e6d6e" providerId="LiveId" clId="{9C7270D2-B95A-4F10-A22D-845F8397C384}" dt="2023-12-11T18:10:43.136" v="854" actId="26606"/>
          <ac:spMkLst>
            <pc:docMk/>
            <pc:sldMk cId="1675405196" sldId="262"/>
            <ac:spMk id="27" creationId="{C1F06963-6374-4B48-844F-071A9BAAAE02}"/>
          </ac:spMkLst>
        </pc:spChg>
        <pc:spChg chg="add del">
          <ac:chgData name="Kristof Boels" userId="4e2ab352072e6d6e" providerId="LiveId" clId="{9C7270D2-B95A-4F10-A22D-845F8397C384}" dt="2023-12-11T18:10:43.136" v="854" actId="26606"/>
          <ac:spMkLst>
            <pc:docMk/>
            <pc:sldMk cId="1675405196" sldId="262"/>
            <ac:spMk id="29" creationId="{6CB927A4-E432-4310-9CD5-E89FF5063179}"/>
          </ac:spMkLst>
        </pc:spChg>
        <pc:spChg chg="add del">
          <ac:chgData name="Kristof Boels" userId="4e2ab352072e6d6e" providerId="LiveId" clId="{9C7270D2-B95A-4F10-A22D-845F8397C384}" dt="2023-12-11T18:10:43.136" v="854" actId="26606"/>
          <ac:spMkLst>
            <pc:docMk/>
            <pc:sldMk cId="1675405196" sldId="262"/>
            <ac:spMk id="31" creationId="{1453BF6C-B012-48B7-B4E8-6D7AC7C27D02}"/>
          </ac:spMkLst>
        </pc:spChg>
        <pc:spChg chg="add del">
          <ac:chgData name="Kristof Boels" userId="4e2ab352072e6d6e" providerId="LiveId" clId="{9C7270D2-B95A-4F10-A22D-845F8397C384}" dt="2023-12-11T18:10:43.136" v="854" actId="26606"/>
          <ac:spMkLst>
            <pc:docMk/>
            <pc:sldMk cId="1675405196" sldId="262"/>
            <ac:spMk id="33" creationId="{E3020543-B24B-4EC4-8FFC-8DD88EEA91A8}"/>
          </ac:spMkLst>
        </pc:spChg>
        <pc:spChg chg="add del mod replId">
          <ac:chgData name="Kristof Boels" userId="4e2ab352072e6d6e" providerId="LiveId" clId="{9C7270D2-B95A-4F10-A22D-845F8397C384}" dt="2023-12-11T18:10:43.136" v="854" actId="26606"/>
          <ac:spMkLst>
            <pc:docMk/>
            <pc:sldMk cId="1675405196" sldId="262"/>
            <ac:spMk id="37" creationId="{4D54B44B-68EA-5A66-CBD2-946E1339AA8E}"/>
          </ac:spMkLst>
        </pc:spChg>
        <pc:spChg chg="add del mod replId">
          <ac:chgData name="Kristof Boels" userId="4e2ab352072e6d6e" providerId="LiveId" clId="{9C7270D2-B95A-4F10-A22D-845F8397C384}" dt="2023-12-11T18:10:43.136" v="854" actId="26606"/>
          <ac:spMkLst>
            <pc:docMk/>
            <pc:sldMk cId="1675405196" sldId="262"/>
            <ac:spMk id="38" creationId="{88BA9576-C48B-A4CD-74DC-35DD6D65F436}"/>
          </ac:spMkLst>
        </pc:spChg>
        <pc:spChg chg="add del">
          <ac:chgData name="Kristof Boels" userId="4e2ab352072e6d6e" providerId="LiveId" clId="{9C7270D2-B95A-4F10-A22D-845F8397C384}" dt="2023-12-11T18:26:16.540" v="959" actId="26606"/>
          <ac:spMkLst>
            <pc:docMk/>
            <pc:sldMk cId="1675405196" sldId="262"/>
            <ac:spMk id="40" creationId="{DEE2AD96-B495-4E06-9291-B71706F728CB}"/>
          </ac:spMkLst>
        </pc:spChg>
        <pc:spChg chg="add del">
          <ac:chgData name="Kristof Boels" userId="4e2ab352072e6d6e" providerId="LiveId" clId="{9C7270D2-B95A-4F10-A22D-845F8397C384}" dt="2023-12-11T18:26:16.540" v="959" actId="26606"/>
          <ac:spMkLst>
            <pc:docMk/>
            <pc:sldMk cId="1675405196" sldId="262"/>
            <ac:spMk id="42" creationId="{53CF6D67-C5A8-4ADD-9E8E-1E38CA1D3166}"/>
          </ac:spMkLst>
        </pc:spChg>
        <pc:spChg chg="add del">
          <ac:chgData name="Kristof Boels" userId="4e2ab352072e6d6e" providerId="LiveId" clId="{9C7270D2-B95A-4F10-A22D-845F8397C384}" dt="2023-12-11T18:26:16.540" v="959" actId="26606"/>
          <ac:spMkLst>
            <pc:docMk/>
            <pc:sldMk cId="1675405196" sldId="262"/>
            <ac:spMk id="44" creationId="{86909FA0-B515-4681-B7A8-FA281D133B94}"/>
          </ac:spMkLst>
        </pc:spChg>
        <pc:spChg chg="add del">
          <ac:chgData name="Kristof Boels" userId="4e2ab352072e6d6e" providerId="LiveId" clId="{9C7270D2-B95A-4F10-A22D-845F8397C384}" dt="2023-12-11T18:26:16.540" v="959" actId="26606"/>
          <ac:spMkLst>
            <pc:docMk/>
            <pc:sldMk cId="1675405196" sldId="262"/>
            <ac:spMk id="46" creationId="{21C9FE86-FCC3-4A31-AA1C-C882262B7FE7}"/>
          </ac:spMkLst>
        </pc:spChg>
        <pc:spChg chg="add del">
          <ac:chgData name="Kristof Boels" userId="4e2ab352072e6d6e" providerId="LiveId" clId="{9C7270D2-B95A-4F10-A22D-845F8397C384}" dt="2023-12-11T18:26:16.540" v="959" actId="26606"/>
          <ac:spMkLst>
            <pc:docMk/>
            <pc:sldMk cId="1675405196" sldId="262"/>
            <ac:spMk id="48" creationId="{7D96243B-ECED-4B71-8E06-AE9A285EAD20}"/>
          </ac:spMkLst>
        </pc:spChg>
        <pc:spChg chg="add del">
          <ac:chgData name="Kristof Boels" userId="4e2ab352072e6d6e" providerId="LiveId" clId="{9C7270D2-B95A-4F10-A22D-845F8397C384}" dt="2023-12-11T18:26:16.540" v="959" actId="26606"/>
          <ac:spMkLst>
            <pc:docMk/>
            <pc:sldMk cId="1675405196" sldId="262"/>
            <ac:spMk id="50" creationId="{A09989E4-EFDC-4A90-A633-E0525FB4139E}"/>
          </ac:spMkLst>
        </pc:spChg>
        <pc:spChg chg="add del mod replId">
          <ac:chgData name="Kristof Boels" userId="4e2ab352072e6d6e" providerId="LiveId" clId="{9C7270D2-B95A-4F10-A22D-845F8397C384}" dt="2023-12-11T18:26:16.540" v="959" actId="26606"/>
          <ac:spMkLst>
            <pc:docMk/>
            <pc:sldMk cId="1675405196" sldId="262"/>
            <ac:spMk id="52" creationId="{4BA1114D-08F0-817B-6ABE-C681046D61AF}"/>
          </ac:spMkLst>
        </pc:spChg>
        <pc:spChg chg="add del mod replId">
          <ac:chgData name="Kristof Boels" userId="4e2ab352072e6d6e" providerId="LiveId" clId="{9C7270D2-B95A-4F10-A22D-845F8397C384}" dt="2023-12-11T18:26:16.540" v="959" actId="26606"/>
          <ac:spMkLst>
            <pc:docMk/>
            <pc:sldMk cId="1675405196" sldId="262"/>
            <ac:spMk id="53" creationId="{84CCBC16-C6D5-043A-EE1E-4C2D3E8AE7FA}"/>
          </ac:spMkLst>
        </pc:spChg>
        <pc:spChg chg="add del">
          <ac:chgData name="Kristof Boels" userId="4e2ab352072e6d6e" providerId="LiveId" clId="{9C7270D2-B95A-4F10-A22D-845F8397C384}" dt="2023-12-13T10:58:51.738" v="2394" actId="26606"/>
          <ac:spMkLst>
            <pc:docMk/>
            <pc:sldMk cId="1675405196" sldId="262"/>
            <ac:spMk id="57" creationId="{743AA782-23D1-4521-8CAD-47662984AA08}"/>
          </ac:spMkLst>
        </pc:spChg>
        <pc:spChg chg="add del">
          <ac:chgData name="Kristof Boels" userId="4e2ab352072e6d6e" providerId="LiveId" clId="{9C7270D2-B95A-4F10-A22D-845F8397C384}" dt="2023-12-13T10:58:51.738" v="2394" actId="26606"/>
          <ac:spMkLst>
            <pc:docMk/>
            <pc:sldMk cId="1675405196" sldId="262"/>
            <ac:spMk id="59" creationId="{71877DBC-BB60-40F0-AC93-2ACDBAAE60CE}"/>
          </ac:spMkLst>
        </pc:spChg>
        <pc:spChg chg="add del">
          <ac:chgData name="Kristof Boels" userId="4e2ab352072e6d6e" providerId="LiveId" clId="{9C7270D2-B95A-4F10-A22D-845F8397C384}" dt="2023-12-13T10:59:12.728" v="2396" actId="26606"/>
          <ac:spMkLst>
            <pc:docMk/>
            <pc:sldMk cId="1675405196" sldId="262"/>
            <ac:spMk id="61" creationId="{7B831B6F-405A-4B47-B9BB-5CA88F285844}"/>
          </ac:spMkLst>
        </pc:spChg>
        <pc:spChg chg="add del">
          <ac:chgData name="Kristof Boels" userId="4e2ab352072e6d6e" providerId="LiveId" clId="{9C7270D2-B95A-4F10-A22D-845F8397C384}" dt="2023-12-13T10:59:12.728" v="2396" actId="26606"/>
          <ac:spMkLst>
            <pc:docMk/>
            <pc:sldMk cId="1675405196" sldId="262"/>
            <ac:spMk id="62" creationId="{15109354-9C5D-4F8C-B0E6-D1043C7BF20A}"/>
          </ac:spMkLst>
        </pc:spChg>
        <pc:spChg chg="add del">
          <ac:chgData name="Kristof Boels" userId="4e2ab352072e6d6e" providerId="LiveId" clId="{9C7270D2-B95A-4F10-A22D-845F8397C384}" dt="2023-12-13T10:59:12.728" v="2396" actId="26606"/>
          <ac:spMkLst>
            <pc:docMk/>
            <pc:sldMk cId="1675405196" sldId="262"/>
            <ac:spMk id="63" creationId="{49B530FE-A87D-41A0-A920-ADC6539EAA44}"/>
          </ac:spMkLst>
        </pc:spChg>
        <pc:spChg chg="add del">
          <ac:chgData name="Kristof Boels" userId="4e2ab352072e6d6e" providerId="LiveId" clId="{9C7270D2-B95A-4F10-A22D-845F8397C384}" dt="2023-12-13T10:58:38.279" v="2391" actId="26606"/>
          <ac:spMkLst>
            <pc:docMk/>
            <pc:sldMk cId="1675405196" sldId="262"/>
            <ac:spMk id="64" creationId="{7B831B6F-405A-4B47-B9BB-5CA88F285844}"/>
          </ac:spMkLst>
        </pc:spChg>
        <pc:spChg chg="add del">
          <ac:chgData name="Kristof Boels" userId="4e2ab352072e6d6e" providerId="LiveId" clId="{9C7270D2-B95A-4F10-A22D-845F8397C384}" dt="2023-12-13T10:59:12.728" v="2396" actId="26606"/>
          <ac:spMkLst>
            <pc:docMk/>
            <pc:sldMk cId="1675405196" sldId="262"/>
            <ac:spMk id="65" creationId="{327D73B4-9F5C-4A64-A179-51B9500CB8B5}"/>
          </ac:spMkLst>
        </pc:spChg>
        <pc:spChg chg="add del">
          <ac:chgData name="Kristof Boels" userId="4e2ab352072e6d6e" providerId="LiveId" clId="{9C7270D2-B95A-4F10-A22D-845F8397C384}" dt="2023-12-13T10:58:38.279" v="2391" actId="26606"/>
          <ac:spMkLst>
            <pc:docMk/>
            <pc:sldMk cId="1675405196" sldId="262"/>
            <ac:spMk id="66" creationId="{15109354-9C5D-4F8C-B0E6-D1043C7BF20A}"/>
          </ac:spMkLst>
        </pc:spChg>
        <pc:spChg chg="add del">
          <ac:chgData name="Kristof Boels" userId="4e2ab352072e6d6e" providerId="LiveId" clId="{9C7270D2-B95A-4F10-A22D-845F8397C384}" dt="2023-12-13T10:59:12.728" v="2396" actId="26606"/>
          <ac:spMkLst>
            <pc:docMk/>
            <pc:sldMk cId="1675405196" sldId="262"/>
            <ac:spMk id="67" creationId="{C1F06963-6374-4B48-844F-071A9BAAAE02}"/>
          </ac:spMkLst>
        </pc:spChg>
        <pc:spChg chg="add del">
          <ac:chgData name="Kristof Boels" userId="4e2ab352072e6d6e" providerId="LiveId" clId="{9C7270D2-B95A-4F10-A22D-845F8397C384}" dt="2023-12-13T10:58:38.279" v="2391" actId="26606"/>
          <ac:spMkLst>
            <pc:docMk/>
            <pc:sldMk cId="1675405196" sldId="262"/>
            <ac:spMk id="68" creationId="{49B530FE-A87D-41A0-A920-ADC6539EAA44}"/>
          </ac:spMkLst>
        </pc:spChg>
        <pc:spChg chg="add del">
          <ac:chgData name="Kristof Boels" userId="4e2ab352072e6d6e" providerId="LiveId" clId="{9C7270D2-B95A-4F10-A22D-845F8397C384}" dt="2023-12-13T10:58:40.118" v="2393" actId="26606"/>
          <ac:spMkLst>
            <pc:docMk/>
            <pc:sldMk cId="1675405196" sldId="262"/>
            <ac:spMk id="70" creationId="{E3020543-B24B-4EC4-8FFC-8DD88EEA91A8}"/>
          </ac:spMkLst>
        </pc:spChg>
        <pc:spChg chg="add del">
          <ac:chgData name="Kristof Boels" userId="4e2ab352072e6d6e" providerId="LiveId" clId="{9C7270D2-B95A-4F10-A22D-845F8397C384}" dt="2023-12-13T10:58:40.118" v="2393" actId="26606"/>
          <ac:spMkLst>
            <pc:docMk/>
            <pc:sldMk cId="1675405196" sldId="262"/>
            <ac:spMk id="71" creationId="{D9A7F3BF-8763-4074-AD77-92790AF314D1}"/>
          </ac:spMkLst>
        </pc:spChg>
        <pc:spChg chg="add del">
          <ac:chgData name="Kristof Boels" userId="4e2ab352072e6d6e" providerId="LiveId" clId="{9C7270D2-B95A-4F10-A22D-845F8397C384}" dt="2023-12-13T10:58:40.118" v="2393" actId="26606"/>
          <ac:spMkLst>
            <pc:docMk/>
            <pc:sldMk cId="1675405196" sldId="262"/>
            <ac:spMk id="72" creationId="{1453BF6C-B012-48B7-B4E8-6D7AC7C27D02}"/>
          </ac:spMkLst>
        </pc:spChg>
        <pc:spChg chg="add del">
          <ac:chgData name="Kristof Boels" userId="4e2ab352072e6d6e" providerId="LiveId" clId="{9C7270D2-B95A-4F10-A22D-845F8397C384}" dt="2023-12-13T10:58:40.118" v="2393" actId="26606"/>
          <ac:spMkLst>
            <pc:docMk/>
            <pc:sldMk cId="1675405196" sldId="262"/>
            <ac:spMk id="74" creationId="{6CB927A4-E432-4310-9CD5-E89FF5063179}"/>
          </ac:spMkLst>
        </pc:spChg>
        <pc:spChg chg="add del">
          <ac:chgData name="Kristof Boels" userId="4e2ab352072e6d6e" providerId="LiveId" clId="{9C7270D2-B95A-4F10-A22D-845F8397C384}" dt="2023-12-13T10:59:12.728" v="2396" actId="26606"/>
          <ac:spMkLst>
            <pc:docMk/>
            <pc:sldMk cId="1675405196" sldId="262"/>
            <ac:spMk id="76" creationId="{E3020543-B24B-4EC4-8FFC-8DD88EEA91A8}"/>
          </ac:spMkLst>
        </pc:spChg>
        <pc:grpChg chg="add del">
          <ac:chgData name="Kristof Boels" userId="4e2ab352072e6d6e" providerId="LiveId" clId="{9C7270D2-B95A-4F10-A22D-845F8397C384}" dt="2023-12-13T10:59:12.728" v="2396" actId="26606"/>
          <ac:grpSpMkLst>
            <pc:docMk/>
            <pc:sldMk cId="1675405196" sldId="262"/>
            <ac:grpSpMk id="69" creationId="{5614C7C0-FA1D-4105-8345-1DF76F9870A8}"/>
          </ac:grpSpMkLst>
        </pc:grpChg>
        <pc:picChg chg="add del">
          <ac:chgData name="Kristof Boels" userId="4e2ab352072e6d6e" providerId="LiveId" clId="{9C7270D2-B95A-4F10-A22D-845F8397C384}" dt="2023-12-11T13:13:46.521" v="474" actId="26606"/>
          <ac:picMkLst>
            <pc:docMk/>
            <pc:sldMk cId="1675405196" sldId="262"/>
            <ac:picMk id="5" creationId="{09983BAE-9D11-23F9-7304-5F63CD585E87}"/>
          </ac:picMkLst>
        </pc:picChg>
        <pc:picChg chg="add">
          <ac:chgData name="Kristof Boels" userId="4e2ab352072e6d6e" providerId="LiveId" clId="{9C7270D2-B95A-4F10-A22D-845F8397C384}" dt="2023-12-11T18:26:16.540" v="959" actId="26606"/>
          <ac:picMkLst>
            <pc:docMk/>
            <pc:sldMk cId="1675405196" sldId="262"/>
            <ac:picMk id="5" creationId="{48996D34-9D9C-DEF8-93E6-62D7886A2B07}"/>
          </ac:picMkLst>
        </pc:picChg>
        <pc:picChg chg="add del">
          <ac:chgData name="Kristof Boels" userId="4e2ab352072e6d6e" providerId="LiveId" clId="{9C7270D2-B95A-4F10-A22D-845F8397C384}" dt="2023-12-11T13:13:33.252" v="468" actId="26606"/>
          <ac:picMkLst>
            <pc:docMk/>
            <pc:sldMk cId="1675405196" sldId="262"/>
            <ac:picMk id="5" creationId="{8778A417-55FD-3FF6-3173-2C4359B62980}"/>
          </ac:picMkLst>
        </pc:picChg>
        <pc:picChg chg="add del">
          <ac:chgData name="Kristof Boels" userId="4e2ab352072e6d6e" providerId="LiveId" clId="{9C7270D2-B95A-4F10-A22D-845F8397C384}" dt="2023-12-11T13:13:40.083" v="471" actId="26606"/>
          <ac:picMkLst>
            <pc:docMk/>
            <pc:sldMk cId="1675405196" sldId="262"/>
            <ac:picMk id="5" creationId="{CDF5B411-6DD8-12DB-5AD3-A5386572FFD4}"/>
          </ac:picMkLst>
        </pc:picChg>
        <pc:picChg chg="add del mod">
          <ac:chgData name="Kristof Boels" userId="4e2ab352072e6d6e" providerId="LiveId" clId="{9C7270D2-B95A-4F10-A22D-845F8397C384}" dt="2023-12-13T11:01:42.171" v="2401" actId="478"/>
          <ac:picMkLst>
            <pc:docMk/>
            <pc:sldMk cId="1675405196" sldId="262"/>
            <ac:picMk id="6" creationId="{88209C6C-133A-E305-A271-467DD15D8079}"/>
          </ac:picMkLst>
        </pc:picChg>
        <pc:picChg chg="add mod">
          <ac:chgData name="Kristof Boels" userId="4e2ab352072e6d6e" providerId="LiveId" clId="{9C7270D2-B95A-4F10-A22D-845F8397C384}" dt="2023-12-13T11:11:32.682" v="2530" actId="1076"/>
          <ac:picMkLst>
            <pc:docMk/>
            <pc:sldMk cId="1675405196" sldId="262"/>
            <ac:picMk id="8" creationId="{1961BC1F-F99B-8C8C-557B-93CCCB23B480}"/>
          </ac:picMkLst>
        </pc:picChg>
        <pc:picChg chg="add del">
          <ac:chgData name="Kristof Boels" userId="4e2ab352072e6d6e" providerId="LiveId" clId="{9C7270D2-B95A-4F10-A22D-845F8397C384}" dt="2023-12-11T13:13:33.252" v="468" actId="26606"/>
          <ac:picMkLst>
            <pc:docMk/>
            <pc:sldMk cId="1675405196" sldId="262"/>
            <ac:picMk id="9" creationId="{75D67C6E-0B10-5E6E-9195-8A2F589B448A}"/>
          </ac:picMkLst>
        </pc:picChg>
        <pc:picChg chg="add del">
          <ac:chgData name="Kristof Boels" userId="4e2ab352072e6d6e" providerId="LiveId" clId="{9C7270D2-B95A-4F10-A22D-845F8397C384}" dt="2023-12-11T13:13:33.252" v="468" actId="26606"/>
          <ac:picMkLst>
            <pc:docMk/>
            <pc:sldMk cId="1675405196" sldId="262"/>
            <ac:picMk id="11" creationId="{D3560964-BAE7-4BE5-BE47-32D2BB8761A1}"/>
          </ac:picMkLst>
        </pc:picChg>
        <pc:picChg chg="add del mod replId">
          <ac:chgData name="Kristof Boels" userId="4e2ab352072e6d6e" providerId="LiveId" clId="{9C7270D2-B95A-4F10-A22D-845F8397C384}" dt="2023-12-11T13:13:57.581" v="476" actId="26606"/>
          <ac:picMkLst>
            <pc:docMk/>
            <pc:sldMk cId="1675405196" sldId="262"/>
            <ac:picMk id="23" creationId="{22764B36-C9AE-59A9-6F2B-459723226361}"/>
          </ac:picMkLst>
        </pc:picChg>
        <pc:picChg chg="add del mod replId">
          <ac:chgData name="Kristof Boels" userId="4e2ab352072e6d6e" providerId="LiveId" clId="{9C7270D2-B95A-4F10-A22D-845F8397C384}" dt="2023-12-11T13:14:13.845" v="479" actId="26606"/>
          <ac:picMkLst>
            <pc:docMk/>
            <pc:sldMk cId="1675405196" sldId="262"/>
            <ac:picMk id="24" creationId="{72866F34-D58A-4DB9-5A82-E60A10DFF77D}"/>
          </ac:picMkLst>
        </pc:picChg>
        <pc:picChg chg="add del mod replId">
          <ac:chgData name="Kristof Boels" userId="4e2ab352072e6d6e" providerId="LiveId" clId="{9C7270D2-B95A-4F10-A22D-845F8397C384}" dt="2023-12-11T18:10:43.136" v="854" actId="26606"/>
          <ac:picMkLst>
            <pc:docMk/>
            <pc:sldMk cId="1675405196" sldId="262"/>
            <ac:picMk id="39" creationId="{34DF0D3E-CB10-D4C2-6F4F-D3E36E8F2E14}"/>
          </ac:picMkLst>
        </pc:picChg>
        <pc:picChg chg="add mod ord">
          <ac:chgData name="Kristof Boels" userId="4e2ab352072e6d6e" providerId="LiveId" clId="{9C7270D2-B95A-4F10-A22D-845F8397C384}" dt="2023-12-14T18:34:01.131" v="4166" actId="14861"/>
          <ac:picMkLst>
            <pc:docMk/>
            <pc:sldMk cId="1675405196" sldId="262"/>
            <ac:picMk id="54" creationId="{E021122C-3AA8-D8D4-6A2D-079C1E9AEBB1}"/>
          </ac:picMkLst>
        </pc:picChg>
        <pc:picChg chg="add del mod replId">
          <ac:chgData name="Kristof Boels" userId="4e2ab352072e6d6e" providerId="LiveId" clId="{9C7270D2-B95A-4F10-A22D-845F8397C384}" dt="2023-12-11T18:26:16.540" v="959" actId="26606"/>
          <ac:picMkLst>
            <pc:docMk/>
            <pc:sldMk cId="1675405196" sldId="262"/>
            <ac:picMk id="55" creationId="{7F1725D0-F422-957D-8326-6FFFE43E3105}"/>
          </ac:picMkLst>
        </pc:picChg>
        <pc:cxnChg chg="add del">
          <ac:chgData name="Kristof Boels" userId="4e2ab352072e6d6e" providerId="LiveId" clId="{9C7270D2-B95A-4F10-A22D-845F8397C384}" dt="2023-12-11T13:13:46.521" v="474" actId="26606"/>
          <ac:cxnSpMkLst>
            <pc:docMk/>
            <pc:sldMk cId="1675405196" sldId="262"/>
            <ac:cxnSpMk id="18" creationId="{C49DA8F6-BCC1-4447-B54C-57856834B94B}"/>
          </ac:cxnSpMkLst>
        </pc:cxnChg>
        <pc:cxnChg chg="add del">
          <ac:chgData name="Kristof Boels" userId="4e2ab352072e6d6e" providerId="LiveId" clId="{9C7270D2-B95A-4F10-A22D-845F8397C384}" dt="2023-12-11T18:10:43.136" v="854" actId="26606"/>
          <ac:cxnSpMkLst>
            <pc:docMk/>
            <pc:sldMk cId="1675405196" sldId="262"/>
            <ac:cxnSpMk id="35" creationId="{C49DA8F6-BCC1-4447-B54C-57856834B94B}"/>
          </ac:cxnSpMkLst>
        </pc:cxnChg>
        <pc:cxnChg chg="add del">
          <ac:chgData name="Kristof Boels" userId="4e2ab352072e6d6e" providerId="LiveId" clId="{9C7270D2-B95A-4F10-A22D-845F8397C384}" dt="2023-12-13T10:58:40.118" v="2393" actId="26606"/>
          <ac:cxnSpMkLst>
            <pc:docMk/>
            <pc:sldMk cId="1675405196" sldId="262"/>
            <ac:cxnSpMk id="73" creationId="{C49DA8F6-BCC1-4447-B54C-57856834B94B}"/>
          </ac:cxnSpMkLst>
        </pc:cxnChg>
        <pc:cxnChg chg="add del">
          <ac:chgData name="Kristof Boels" userId="4e2ab352072e6d6e" providerId="LiveId" clId="{9C7270D2-B95A-4F10-A22D-845F8397C384}" dt="2023-12-13T10:59:12.728" v="2396" actId="26606"/>
          <ac:cxnSpMkLst>
            <pc:docMk/>
            <pc:sldMk cId="1675405196" sldId="262"/>
            <ac:cxnSpMk id="78" creationId="{C49DA8F6-BCC1-4447-B54C-57856834B94B}"/>
          </ac:cxnSpMkLst>
        </pc:cxnChg>
      </pc:sldChg>
      <pc:sldChg chg="addSp delSp modSp mod setBg delDesignElem">
        <pc:chgData name="Kristof Boels" userId="4e2ab352072e6d6e" providerId="LiveId" clId="{9C7270D2-B95A-4F10-A22D-845F8397C384}" dt="2023-12-21T14:22:55.929" v="7162"/>
        <pc:sldMkLst>
          <pc:docMk/>
          <pc:sldMk cId="2591383836" sldId="263"/>
        </pc:sldMkLst>
        <pc:spChg chg="add del">
          <ac:chgData name="Kristof Boels" userId="4e2ab352072e6d6e" providerId="LiveId" clId="{9C7270D2-B95A-4F10-A22D-845F8397C384}" dt="2023-12-11T13:10:46.309" v="429" actId="26606"/>
          <ac:spMkLst>
            <pc:docMk/>
            <pc:sldMk cId="2591383836" sldId="263"/>
            <ac:spMk id="2" creationId="{048E926F-E6F0-76C5-A0F3-85A8835E2395}"/>
          </ac:spMkLst>
        </pc:spChg>
        <pc:spChg chg="add del">
          <ac:chgData name="Kristof Boels" userId="4e2ab352072e6d6e" providerId="LiveId" clId="{9C7270D2-B95A-4F10-A22D-845F8397C384}" dt="2023-12-11T13:11:39.032" v="446" actId="26606"/>
          <ac:spMkLst>
            <pc:docMk/>
            <pc:sldMk cId="2591383836" sldId="263"/>
            <ac:spMk id="2" creationId="{11846910-AE69-EA8C-26D3-FDB18E954D5B}"/>
          </ac:spMkLst>
        </pc:spChg>
        <pc:spChg chg="add del">
          <ac:chgData name="Kristof Boels" userId="4e2ab352072e6d6e" providerId="LiveId" clId="{9C7270D2-B95A-4F10-A22D-845F8397C384}" dt="2023-12-11T13:11:13.020" v="437" actId="26606"/>
          <ac:spMkLst>
            <pc:docMk/>
            <pc:sldMk cId="2591383836" sldId="263"/>
            <ac:spMk id="2" creationId="{3AD25A3C-90D5-550B-9D97-07A756FD44B8}"/>
          </ac:spMkLst>
        </pc:spChg>
        <pc:spChg chg="add mod">
          <ac:chgData name="Kristof Boels" userId="4e2ab352072e6d6e" providerId="LiveId" clId="{9C7270D2-B95A-4F10-A22D-845F8397C384}" dt="2023-12-13T10:57:03.747" v="2388" actId="122"/>
          <ac:spMkLst>
            <pc:docMk/>
            <pc:sldMk cId="2591383836" sldId="263"/>
            <ac:spMk id="2" creationId="{7C5D65F6-CCF0-8275-D93F-E7D9BBBA5E0C}"/>
          </ac:spMkLst>
        </pc:spChg>
        <pc:spChg chg="add del">
          <ac:chgData name="Kristof Boels" userId="4e2ab352072e6d6e" providerId="LiveId" clId="{9C7270D2-B95A-4F10-A22D-845F8397C384}" dt="2023-12-11T13:10:40.595" v="426" actId="26606"/>
          <ac:spMkLst>
            <pc:docMk/>
            <pc:sldMk cId="2591383836" sldId="263"/>
            <ac:spMk id="2" creationId="{8A4DD04C-7F03-9F5E-D296-A8F3E0B9AA9B}"/>
          </ac:spMkLst>
        </pc:spChg>
        <pc:spChg chg="add del">
          <ac:chgData name="Kristof Boels" userId="4e2ab352072e6d6e" providerId="LiveId" clId="{9C7270D2-B95A-4F10-A22D-845F8397C384}" dt="2023-12-11T13:11:59.144" v="452" actId="26606"/>
          <ac:spMkLst>
            <pc:docMk/>
            <pc:sldMk cId="2591383836" sldId="263"/>
            <ac:spMk id="2" creationId="{91C645A5-8404-3BB0-D30B-020AF2E3877D}"/>
          </ac:spMkLst>
        </pc:spChg>
        <pc:spChg chg="add del">
          <ac:chgData name="Kristof Boels" userId="4e2ab352072e6d6e" providerId="LiveId" clId="{9C7270D2-B95A-4F10-A22D-845F8397C384}" dt="2023-12-11T13:11:27.393" v="440" actId="26606"/>
          <ac:spMkLst>
            <pc:docMk/>
            <pc:sldMk cId="2591383836" sldId="263"/>
            <ac:spMk id="2" creationId="{B07D8C76-32FD-1FA7-0E85-C1B52E306CA8}"/>
          </ac:spMkLst>
        </pc:spChg>
        <pc:spChg chg="add del">
          <ac:chgData name="Kristof Boels" userId="4e2ab352072e6d6e" providerId="LiveId" clId="{9C7270D2-B95A-4F10-A22D-845F8397C384}" dt="2023-12-11T13:11:46.102" v="449" actId="26606"/>
          <ac:spMkLst>
            <pc:docMk/>
            <pc:sldMk cId="2591383836" sldId="263"/>
            <ac:spMk id="2" creationId="{B1BC6FFC-5267-48A2-C6D2-C1DA983D6A34}"/>
          </ac:spMkLst>
        </pc:spChg>
        <pc:spChg chg="add del">
          <ac:chgData name="Kristof Boels" userId="4e2ab352072e6d6e" providerId="LiveId" clId="{9C7270D2-B95A-4F10-A22D-845F8397C384}" dt="2023-12-11T13:10:55.323" v="432" actId="26606"/>
          <ac:spMkLst>
            <pc:docMk/>
            <pc:sldMk cId="2591383836" sldId="263"/>
            <ac:spMk id="2" creationId="{BC35D895-52E7-3EFE-5B7D-244FC409F6F7}"/>
          </ac:spMkLst>
        </pc:spChg>
        <pc:spChg chg="add del">
          <ac:chgData name="Kristof Boels" userId="4e2ab352072e6d6e" providerId="LiveId" clId="{9C7270D2-B95A-4F10-A22D-845F8397C384}" dt="2023-12-11T13:11:36.692" v="443" actId="26606"/>
          <ac:spMkLst>
            <pc:docMk/>
            <pc:sldMk cId="2591383836" sldId="263"/>
            <ac:spMk id="2" creationId="{C6C5FCCD-CB07-1AE5-69B1-48740A4DD93E}"/>
          </ac:spMkLst>
        </pc:spChg>
        <pc:spChg chg="add del">
          <ac:chgData name="Kristof Boels" userId="4e2ab352072e6d6e" providerId="LiveId" clId="{9C7270D2-B95A-4F10-A22D-845F8397C384}" dt="2023-12-11T13:12:04.127" v="455" actId="26606"/>
          <ac:spMkLst>
            <pc:docMk/>
            <pc:sldMk cId="2591383836" sldId="263"/>
            <ac:spMk id="2" creationId="{CC9924DF-D35A-2F44-A0C6-BE4CEA933ABA}"/>
          </ac:spMkLst>
        </pc:spChg>
        <pc:spChg chg="add del mod replId">
          <ac:chgData name="Kristof Boels" userId="4e2ab352072e6d6e" providerId="LiveId" clId="{9C7270D2-B95A-4F10-A22D-845F8397C384}" dt="2023-12-11T13:10:55.339" v="434" actId="26606"/>
          <ac:spMkLst>
            <pc:docMk/>
            <pc:sldMk cId="2591383836" sldId="263"/>
            <ac:spMk id="3" creationId="{07CE7851-7F19-90EE-F083-91A031DDA7C8}"/>
          </ac:spMkLst>
        </pc:spChg>
        <pc:spChg chg="add del">
          <ac:chgData name="Kristof Boels" userId="4e2ab352072e6d6e" providerId="LiveId" clId="{9C7270D2-B95A-4F10-A22D-845F8397C384}" dt="2023-12-11T13:10:46.309" v="429" actId="26606"/>
          <ac:spMkLst>
            <pc:docMk/>
            <pc:sldMk cId="2591383836" sldId="263"/>
            <ac:spMk id="3" creationId="{9F5185A0-04EA-A498-3938-F9BACA1425BA}"/>
          </ac:spMkLst>
        </pc:spChg>
        <pc:spChg chg="add del">
          <ac:chgData name="Kristof Boels" userId="4e2ab352072e6d6e" providerId="LiveId" clId="{9C7270D2-B95A-4F10-A22D-845F8397C384}" dt="2023-12-11T13:10:40.595" v="426" actId="26606"/>
          <ac:spMkLst>
            <pc:docMk/>
            <pc:sldMk cId="2591383836" sldId="263"/>
            <ac:spMk id="3" creationId="{F6818388-2012-5798-B262-3CCD99D54AF7}"/>
          </ac:spMkLst>
        </pc:spChg>
        <pc:spChg chg="add del">
          <ac:chgData name="Kristof Boels" userId="4e2ab352072e6d6e" providerId="LiveId" clId="{9C7270D2-B95A-4F10-A22D-845F8397C384}" dt="2023-12-11T13:12:04.143" v="457" actId="26606"/>
          <ac:spMkLst>
            <pc:docMk/>
            <pc:sldMk cId="2591383836" sldId="263"/>
            <ac:spMk id="10" creationId="{389575E1-3389-451A-A5F7-27854C25C599}"/>
          </ac:spMkLst>
        </pc:spChg>
        <pc:spChg chg="add del">
          <ac:chgData name="Kristof Boels" userId="4e2ab352072e6d6e" providerId="LiveId" clId="{9C7270D2-B95A-4F10-A22D-845F8397C384}" dt="2023-12-11T13:12:04.143" v="457" actId="26606"/>
          <ac:spMkLst>
            <pc:docMk/>
            <pc:sldMk cId="2591383836" sldId="263"/>
            <ac:spMk id="11" creationId="{A53CCC5C-D88E-40FB-B30B-23DCDBD01D37}"/>
          </ac:spMkLst>
        </pc:spChg>
        <pc:spChg chg="add del">
          <ac:chgData name="Kristof Boels" userId="4e2ab352072e6d6e" providerId="LiveId" clId="{9C7270D2-B95A-4F10-A22D-845F8397C384}" dt="2023-12-11T13:10:40.595" v="426" actId="26606"/>
          <ac:spMkLst>
            <pc:docMk/>
            <pc:sldMk cId="2591383836" sldId="263"/>
            <ac:spMk id="12" creationId="{8D1AA55E-40D5-461B-A5A8-4AE8AAB71B08}"/>
          </ac:spMkLst>
        </pc:spChg>
        <pc:spChg chg="add del">
          <ac:chgData name="Kristof Boels" userId="4e2ab352072e6d6e" providerId="LiveId" clId="{9C7270D2-B95A-4F10-A22D-845F8397C384}" dt="2023-12-11T13:12:04.143" v="457" actId="26606"/>
          <ac:spMkLst>
            <pc:docMk/>
            <pc:sldMk cId="2591383836" sldId="263"/>
            <ac:spMk id="13" creationId="{081E4A58-353D-44AE-B2FC-2A74E2E400F7}"/>
          </ac:spMkLst>
        </pc:spChg>
        <pc:spChg chg="add del">
          <ac:chgData name="Kristof Boels" userId="4e2ab352072e6d6e" providerId="LiveId" clId="{9C7270D2-B95A-4F10-A22D-845F8397C384}" dt="2023-12-11T13:12:04.143" v="457" actId="26606"/>
          <ac:spMkLst>
            <pc:docMk/>
            <pc:sldMk cId="2591383836" sldId="263"/>
            <ac:spMk id="15" creationId="{19EE815A-38CD-CBEC-B15E-58F3A720370F}"/>
          </ac:spMkLst>
        </pc:spChg>
        <pc:spChg chg="add del mod replId">
          <ac:chgData name="Kristof Boels" userId="4e2ab352072e6d6e" providerId="LiveId" clId="{9C7270D2-B95A-4F10-A22D-845F8397C384}" dt="2023-12-11T13:10:55.339" v="434" actId="26606"/>
          <ac:spMkLst>
            <pc:docMk/>
            <pc:sldMk cId="2591383836" sldId="263"/>
            <ac:spMk id="16" creationId="{B2F4F28A-19B0-1F14-BEEB-6892D5161120}"/>
          </ac:spMkLst>
        </pc:spChg>
        <pc:spChg chg="add del">
          <ac:chgData name="Kristof Boels" userId="4e2ab352072e6d6e" providerId="LiveId" clId="{9C7270D2-B95A-4F10-A22D-845F8397C384}" dt="2023-12-11T13:11:13.020" v="437" actId="26606"/>
          <ac:spMkLst>
            <pc:docMk/>
            <pc:sldMk cId="2591383836" sldId="263"/>
            <ac:spMk id="18" creationId="{D9A7F3BF-8763-4074-AD77-92790AF314D1}"/>
          </ac:spMkLst>
        </pc:spChg>
        <pc:spChg chg="add del">
          <ac:chgData name="Kristof Boels" userId="4e2ab352072e6d6e" providerId="LiveId" clId="{9C7270D2-B95A-4F10-A22D-845F8397C384}" dt="2023-12-11T13:11:46.102" v="449" actId="26606"/>
          <ac:spMkLst>
            <pc:docMk/>
            <pc:sldMk cId="2591383836" sldId="263"/>
            <ac:spMk id="20" creationId="{389575E1-3389-451A-A5F7-27854C25C599}"/>
          </ac:spMkLst>
        </pc:spChg>
        <pc:spChg chg="add del">
          <ac:chgData name="Kristof Boels" userId="4e2ab352072e6d6e" providerId="LiveId" clId="{9C7270D2-B95A-4F10-A22D-845F8397C384}" dt="2023-12-11T13:10:46.309" v="429" actId="26606"/>
          <ac:spMkLst>
            <pc:docMk/>
            <pc:sldMk cId="2591383836" sldId="263"/>
            <ac:spMk id="21" creationId="{6F4C891B-62D0-4250-AEB7-0F42BAD78D7D}"/>
          </ac:spMkLst>
        </pc:spChg>
        <pc:spChg chg="add del">
          <ac:chgData name="Kristof Boels" userId="4e2ab352072e6d6e" providerId="LiveId" clId="{9C7270D2-B95A-4F10-A22D-845F8397C384}" dt="2023-12-11T13:11:39.032" v="446" actId="26606"/>
          <ac:spMkLst>
            <pc:docMk/>
            <pc:sldMk cId="2591383836" sldId="263"/>
            <ac:spMk id="24" creationId="{B6C60D79-16F1-4C4B-B7E3-7634E7069CDE}"/>
          </ac:spMkLst>
        </pc:spChg>
        <pc:spChg chg="add del">
          <ac:chgData name="Kristof Boels" userId="4e2ab352072e6d6e" providerId="LiveId" clId="{9C7270D2-B95A-4F10-A22D-845F8397C384}" dt="2023-12-11T13:11:39.032" v="446" actId="26606"/>
          <ac:spMkLst>
            <pc:docMk/>
            <pc:sldMk cId="2591383836" sldId="263"/>
            <ac:spMk id="26" creationId="{426B127E-6498-4C77-9C9D-4553A5113B80}"/>
          </ac:spMkLst>
        </pc:spChg>
        <pc:spChg chg="add del">
          <ac:chgData name="Kristof Boels" userId="4e2ab352072e6d6e" providerId="LiveId" clId="{9C7270D2-B95A-4F10-A22D-845F8397C384}" dt="2023-12-11T13:11:27.393" v="440" actId="26606"/>
          <ac:spMkLst>
            <pc:docMk/>
            <pc:sldMk cId="2591383836" sldId="263"/>
            <ac:spMk id="30" creationId="{245A9F99-D9B1-4094-A2E2-B90AC1DB7B9C}"/>
          </ac:spMkLst>
        </pc:spChg>
        <pc:spChg chg="add del">
          <ac:chgData name="Kristof Boels" userId="4e2ab352072e6d6e" providerId="LiveId" clId="{9C7270D2-B95A-4F10-A22D-845F8397C384}" dt="2023-12-11T13:11:27.393" v="440" actId="26606"/>
          <ac:spMkLst>
            <pc:docMk/>
            <pc:sldMk cId="2591383836" sldId="263"/>
            <ac:spMk id="31" creationId="{B7FAF607-473A-4A43-A23D-BBFF5C4117BB}"/>
          </ac:spMkLst>
        </pc:spChg>
        <pc:spChg chg="add del">
          <ac:chgData name="Kristof Boels" userId="4e2ab352072e6d6e" providerId="LiveId" clId="{9C7270D2-B95A-4F10-A22D-845F8397C384}" dt="2023-12-11T13:11:27.393" v="440" actId="26606"/>
          <ac:spMkLst>
            <pc:docMk/>
            <pc:sldMk cId="2591383836" sldId="263"/>
            <ac:spMk id="33" creationId="{92A2765D-27E5-B08E-6696-7DC763AE9894}"/>
          </ac:spMkLst>
        </pc:spChg>
        <pc:spChg chg="add del">
          <ac:chgData name="Kristof Boels" userId="4e2ab352072e6d6e" providerId="LiveId" clId="{9C7270D2-B95A-4F10-A22D-845F8397C384}" dt="2023-12-11T13:11:36.692" v="443" actId="26606"/>
          <ac:spMkLst>
            <pc:docMk/>
            <pc:sldMk cId="2591383836" sldId="263"/>
            <ac:spMk id="38" creationId="{E02239D2-A05D-4A1C-9F06-FBA7FC730E1B}"/>
          </ac:spMkLst>
        </pc:spChg>
        <pc:spChg chg="add del">
          <ac:chgData name="Kristof Boels" userId="4e2ab352072e6d6e" providerId="LiveId" clId="{9C7270D2-B95A-4F10-A22D-845F8397C384}" dt="2023-12-11T13:11:36.692" v="443" actId="26606"/>
          <ac:spMkLst>
            <pc:docMk/>
            <pc:sldMk cId="2591383836" sldId="263"/>
            <ac:spMk id="40" creationId="{6F85CC29-71ED-7AB5-C2CD-1D9A311FED96}"/>
          </ac:spMkLst>
        </pc:spChg>
        <pc:spChg chg="add del">
          <ac:chgData name="Kristof Boels" userId="4e2ab352072e6d6e" providerId="LiveId" clId="{9C7270D2-B95A-4F10-A22D-845F8397C384}" dt="2023-12-11T13:11:39.032" v="446" actId="26606"/>
          <ac:spMkLst>
            <pc:docMk/>
            <pc:sldMk cId="2591383836" sldId="263"/>
            <ac:spMk id="43" creationId="{4AC6B390-BC59-4F1D-A0EE-D71A92F0A0B2}"/>
          </ac:spMkLst>
        </pc:spChg>
        <pc:spChg chg="add del">
          <ac:chgData name="Kristof Boels" userId="4e2ab352072e6d6e" providerId="LiveId" clId="{9C7270D2-B95A-4F10-A22D-845F8397C384}" dt="2023-12-11T13:11:39.032" v="446" actId="26606"/>
          <ac:spMkLst>
            <pc:docMk/>
            <pc:sldMk cId="2591383836" sldId="263"/>
            <ac:spMk id="45" creationId="{330107B0-0DD0-4C6E-A9D9-803C3B47D215}"/>
          </ac:spMkLst>
        </pc:spChg>
        <pc:spChg chg="add del">
          <ac:chgData name="Kristof Boels" userId="4e2ab352072e6d6e" providerId="LiveId" clId="{9C7270D2-B95A-4F10-A22D-845F8397C384}" dt="2023-12-11T13:11:46.102" v="449" actId="26606"/>
          <ac:spMkLst>
            <pc:docMk/>
            <pc:sldMk cId="2591383836" sldId="263"/>
            <ac:spMk id="48" creationId="{A53CCC5C-D88E-40FB-B30B-23DCDBD01D37}"/>
          </ac:spMkLst>
        </pc:spChg>
        <pc:spChg chg="add del">
          <ac:chgData name="Kristof Boels" userId="4e2ab352072e6d6e" providerId="LiveId" clId="{9C7270D2-B95A-4F10-A22D-845F8397C384}" dt="2023-12-11T13:11:46.102" v="449" actId="26606"/>
          <ac:spMkLst>
            <pc:docMk/>
            <pc:sldMk cId="2591383836" sldId="263"/>
            <ac:spMk id="49" creationId="{081E4A58-353D-44AE-B2FC-2A74E2E400F7}"/>
          </ac:spMkLst>
        </pc:spChg>
        <pc:spChg chg="add del">
          <ac:chgData name="Kristof Boels" userId="4e2ab352072e6d6e" providerId="LiveId" clId="{9C7270D2-B95A-4F10-A22D-845F8397C384}" dt="2023-12-11T13:11:46.102" v="449" actId="26606"/>
          <ac:spMkLst>
            <pc:docMk/>
            <pc:sldMk cId="2591383836" sldId="263"/>
            <ac:spMk id="50" creationId="{51DCDF24-02B2-D5DC-2166-68FBDB360E21}"/>
          </ac:spMkLst>
        </pc:spChg>
        <pc:spChg chg="add del">
          <ac:chgData name="Kristof Boels" userId="4e2ab352072e6d6e" providerId="LiveId" clId="{9C7270D2-B95A-4F10-A22D-845F8397C384}" dt="2023-12-11T13:11:59.144" v="452" actId="26606"/>
          <ac:spMkLst>
            <pc:docMk/>
            <pc:sldMk cId="2591383836" sldId="263"/>
            <ac:spMk id="53" creationId="{FA3C7DEA-BCC2-4295-8850-147993296189}"/>
          </ac:spMkLst>
        </pc:spChg>
        <pc:spChg chg="add del">
          <ac:chgData name="Kristof Boels" userId="4e2ab352072e6d6e" providerId="LiveId" clId="{9C7270D2-B95A-4F10-A22D-845F8397C384}" dt="2023-12-11T13:11:59.144" v="452" actId="26606"/>
          <ac:spMkLst>
            <pc:docMk/>
            <pc:sldMk cId="2591383836" sldId="263"/>
            <ac:spMk id="54" creationId="{C289949D-B9F6-468A-86FE-2694DC5AE773}"/>
          </ac:spMkLst>
        </pc:spChg>
        <pc:spChg chg="add del">
          <ac:chgData name="Kristof Boels" userId="4e2ab352072e6d6e" providerId="LiveId" clId="{9C7270D2-B95A-4F10-A22D-845F8397C384}" dt="2023-12-11T13:11:59.144" v="452" actId="26606"/>
          <ac:spMkLst>
            <pc:docMk/>
            <pc:sldMk cId="2591383836" sldId="263"/>
            <ac:spMk id="58" creationId="{39381783-DC49-F1ED-9D6A-557899C68948}"/>
          </ac:spMkLst>
        </pc:spChg>
        <pc:spChg chg="add del">
          <ac:chgData name="Kristof Boels" userId="4e2ab352072e6d6e" providerId="LiveId" clId="{9C7270D2-B95A-4F10-A22D-845F8397C384}" dt="2023-12-11T13:12:04.127" v="455" actId="26606"/>
          <ac:spMkLst>
            <pc:docMk/>
            <pc:sldMk cId="2591383836" sldId="263"/>
            <ac:spMk id="61" creationId="{D9A7F3BF-8763-4074-AD77-92790AF314D1}"/>
          </ac:spMkLst>
        </pc:spChg>
        <pc:spChg chg="add del">
          <ac:chgData name="Kristof Boels" userId="4e2ab352072e6d6e" providerId="LiveId" clId="{9C7270D2-B95A-4F10-A22D-845F8397C384}" dt="2023-12-11T13:12:04.127" v="455" actId="26606"/>
          <ac:spMkLst>
            <pc:docMk/>
            <pc:sldMk cId="2591383836" sldId="263"/>
            <ac:spMk id="67" creationId="{0949A7BF-8850-8BF0-8306-AE39FA47067D}"/>
          </ac:spMkLst>
        </pc:spChg>
        <pc:spChg chg="add del">
          <ac:chgData name="Kristof Boels" userId="4e2ab352072e6d6e" providerId="LiveId" clId="{9C7270D2-B95A-4F10-A22D-845F8397C384}" dt="2023-12-13T07:24:44.817" v="1735"/>
          <ac:spMkLst>
            <pc:docMk/>
            <pc:sldMk cId="2591383836" sldId="263"/>
            <ac:spMk id="70" creationId="{5D7F64A8-D625-4F61-A290-B499BB62ACFF}"/>
          </ac:spMkLst>
        </pc:spChg>
        <pc:spChg chg="add mod">
          <ac:chgData name="Kristof Boels" userId="4e2ab352072e6d6e" providerId="LiveId" clId="{9C7270D2-B95A-4F10-A22D-845F8397C384}" dt="2023-12-11T13:12:53.168" v="464" actId="255"/>
          <ac:spMkLst>
            <pc:docMk/>
            <pc:sldMk cId="2591383836" sldId="263"/>
            <ac:spMk id="72" creationId="{DA8B8F3D-F85E-063F-18EC-9DB3BE4BD506}"/>
          </ac:spMkLst>
        </pc:spChg>
        <pc:spChg chg="add del mod replId">
          <ac:chgData name="Kristof Boels" userId="4e2ab352072e6d6e" providerId="LiveId" clId="{9C7270D2-B95A-4F10-A22D-845F8397C384}" dt="2023-12-11T13:12:04.143" v="457" actId="26606"/>
          <ac:spMkLst>
            <pc:docMk/>
            <pc:sldMk cId="2591383836" sldId="263"/>
            <ac:spMk id="74" creationId="{E0C4F14B-4624-1E8D-736E-3D00E5B1EF59}"/>
          </ac:spMkLst>
        </pc:spChg>
        <pc:grpChg chg="add del">
          <ac:chgData name="Kristof Boels" userId="4e2ab352072e6d6e" providerId="LiveId" clId="{9C7270D2-B95A-4F10-A22D-845F8397C384}" dt="2023-12-11T13:10:40.595" v="426" actId="26606"/>
          <ac:grpSpMkLst>
            <pc:docMk/>
            <pc:sldMk cId="2591383836" sldId="263"/>
            <ac:grpSpMk id="16" creationId="{34F88D19-C269-4F98-BE6B-CFB6207D3669}"/>
          </ac:grpSpMkLst>
        </pc:grpChg>
        <pc:grpChg chg="add del">
          <ac:chgData name="Kristof Boels" userId="4e2ab352072e6d6e" providerId="LiveId" clId="{9C7270D2-B95A-4F10-A22D-845F8397C384}" dt="2023-12-11T13:11:13.020" v="437" actId="26606"/>
          <ac:grpSpMkLst>
            <pc:docMk/>
            <pc:sldMk cId="2591383836" sldId="263"/>
            <ac:grpSpMk id="23" creationId="{7A9648D6-B41B-42D0-A817-AE2607B0B5B8}"/>
          </ac:grpSpMkLst>
        </pc:grpChg>
        <pc:grpChg chg="add del">
          <ac:chgData name="Kristof Boels" userId="4e2ab352072e6d6e" providerId="LiveId" clId="{9C7270D2-B95A-4F10-A22D-845F8397C384}" dt="2023-12-11T13:11:27.393" v="440" actId="26606"/>
          <ac:grpSpMkLst>
            <pc:docMk/>
            <pc:sldMk cId="2591383836" sldId="263"/>
            <ac:grpSpMk id="34" creationId="{C5F6476F-D303-44D3-B30F-1BA348F0F64A}"/>
          </ac:grpSpMkLst>
        </pc:grpChg>
        <pc:grpChg chg="add del">
          <ac:chgData name="Kristof Boels" userId="4e2ab352072e6d6e" providerId="LiveId" clId="{9C7270D2-B95A-4F10-A22D-845F8397C384}" dt="2023-12-11T13:11:59.144" v="452" actId="26606"/>
          <ac:grpSpMkLst>
            <pc:docMk/>
            <pc:sldMk cId="2591383836" sldId="263"/>
            <ac:grpSpMk id="55" creationId="{E4DF0958-0C87-4C28-9554-2FADC788C2B1}"/>
          </ac:grpSpMkLst>
        </pc:grpChg>
        <pc:grpChg chg="add del">
          <ac:chgData name="Kristof Boels" userId="4e2ab352072e6d6e" providerId="LiveId" clId="{9C7270D2-B95A-4F10-A22D-845F8397C384}" dt="2023-12-11T13:12:04.127" v="455" actId="26606"/>
          <ac:grpSpMkLst>
            <pc:docMk/>
            <pc:sldMk cId="2591383836" sldId="263"/>
            <ac:grpSpMk id="62" creationId="{7A9648D6-B41B-42D0-A817-AE2607B0B5B8}"/>
          </ac:grpSpMkLst>
        </pc:grpChg>
        <pc:graphicFrameChg chg="add del">
          <ac:chgData name="Kristof Boels" userId="4e2ab352072e6d6e" providerId="LiveId" clId="{9C7270D2-B95A-4F10-A22D-845F8397C384}" dt="2023-12-11T13:10:55.323" v="432" actId="26606"/>
          <ac:graphicFrameMkLst>
            <pc:docMk/>
            <pc:sldMk cId="2591383836" sldId="263"/>
            <ac:graphicFrameMk id="7" creationId="{492BCBE8-218C-1041-C6A3-E23A14ACE636}"/>
          </ac:graphicFrameMkLst>
        </pc:graphicFrameChg>
        <pc:graphicFrameChg chg="add del">
          <ac:chgData name="Kristof Boels" userId="4e2ab352072e6d6e" providerId="LiveId" clId="{9C7270D2-B95A-4F10-A22D-845F8397C384}" dt="2023-12-11T13:11:13.020" v="437" actId="26606"/>
          <ac:graphicFrameMkLst>
            <pc:docMk/>
            <pc:sldMk cId="2591383836" sldId="263"/>
            <ac:graphicFrameMk id="19" creationId="{1B50271E-51A0-55D9-34AB-DCDD134BF16E}"/>
          </ac:graphicFrameMkLst>
        </pc:graphicFrameChg>
        <pc:picChg chg="add del mod">
          <ac:chgData name="Kristof Boels" userId="4e2ab352072e6d6e" providerId="LiveId" clId="{9C7270D2-B95A-4F10-A22D-845F8397C384}" dt="2023-12-13T15:06:09.289" v="3396" actId="478"/>
          <ac:picMkLst>
            <pc:docMk/>
            <pc:sldMk cId="2591383836" sldId="263"/>
            <ac:picMk id="4" creationId="{34D54214-AEC6-9A87-45F4-59BFD489D6B5}"/>
          </ac:picMkLst>
        </pc:picChg>
        <pc:picChg chg="add del">
          <ac:chgData name="Kristof Boels" userId="4e2ab352072e6d6e" providerId="LiveId" clId="{9C7270D2-B95A-4F10-A22D-845F8397C384}" dt="2023-12-11T13:11:13.020" v="437" actId="26606"/>
          <ac:picMkLst>
            <pc:docMk/>
            <pc:sldMk cId="2591383836" sldId="263"/>
            <ac:picMk id="5" creationId="{034EA69C-299F-3CD8-6493-A94634A5FFC9}"/>
          </ac:picMkLst>
        </pc:picChg>
        <pc:picChg chg="add del">
          <ac:chgData name="Kristof Boels" userId="4e2ab352072e6d6e" providerId="LiveId" clId="{9C7270D2-B95A-4F10-A22D-845F8397C384}" dt="2023-12-11T13:11:39.032" v="446" actId="26606"/>
          <ac:picMkLst>
            <pc:docMk/>
            <pc:sldMk cId="2591383836" sldId="263"/>
            <ac:picMk id="5" creationId="{161E5CC5-F8AD-E879-424E-0D555AEF26FD}"/>
          </ac:picMkLst>
        </pc:picChg>
        <pc:picChg chg="add">
          <ac:chgData name="Kristof Boels" userId="4e2ab352072e6d6e" providerId="LiveId" clId="{9C7270D2-B95A-4F10-A22D-845F8397C384}" dt="2023-12-11T13:12:04.143" v="457" actId="26606"/>
          <ac:picMkLst>
            <pc:docMk/>
            <pc:sldMk cId="2591383836" sldId="263"/>
            <ac:picMk id="5" creationId="{334949DC-59FB-6F1D-5B40-FD2AC87F526D}"/>
          </ac:picMkLst>
        </pc:picChg>
        <pc:picChg chg="add del">
          <ac:chgData name="Kristof Boels" userId="4e2ab352072e6d6e" providerId="LiveId" clId="{9C7270D2-B95A-4F10-A22D-845F8397C384}" dt="2023-12-11T13:11:59.144" v="452" actId="26606"/>
          <ac:picMkLst>
            <pc:docMk/>
            <pc:sldMk cId="2591383836" sldId="263"/>
            <ac:picMk id="5" creationId="{40FA52C7-6D57-6F72-084F-45F5DFD1D82F}"/>
          </ac:picMkLst>
        </pc:picChg>
        <pc:picChg chg="add del">
          <ac:chgData name="Kristof Boels" userId="4e2ab352072e6d6e" providerId="LiveId" clId="{9C7270D2-B95A-4F10-A22D-845F8397C384}" dt="2023-12-11T13:10:40.595" v="426" actId="26606"/>
          <ac:picMkLst>
            <pc:docMk/>
            <pc:sldMk cId="2591383836" sldId="263"/>
            <ac:picMk id="5" creationId="{45D0F258-EE65-85AE-F6C8-5319EA662596}"/>
          </ac:picMkLst>
        </pc:picChg>
        <pc:picChg chg="add del">
          <ac:chgData name="Kristof Boels" userId="4e2ab352072e6d6e" providerId="LiveId" clId="{9C7270D2-B95A-4F10-A22D-845F8397C384}" dt="2023-12-11T13:10:55.323" v="432" actId="26606"/>
          <ac:picMkLst>
            <pc:docMk/>
            <pc:sldMk cId="2591383836" sldId="263"/>
            <ac:picMk id="5" creationId="{9A03EE33-CB4F-BC34-EAD7-C8DB851CA508}"/>
          </ac:picMkLst>
        </pc:picChg>
        <pc:picChg chg="add del">
          <ac:chgData name="Kristof Boels" userId="4e2ab352072e6d6e" providerId="LiveId" clId="{9C7270D2-B95A-4F10-A22D-845F8397C384}" dt="2023-12-11T13:12:04.127" v="455" actId="26606"/>
          <ac:picMkLst>
            <pc:docMk/>
            <pc:sldMk cId="2591383836" sldId="263"/>
            <ac:picMk id="5" creationId="{9E09A2A6-0D3E-50F5-BCCF-6494BEC32869}"/>
          </ac:picMkLst>
        </pc:picChg>
        <pc:picChg chg="add del">
          <ac:chgData name="Kristof Boels" userId="4e2ab352072e6d6e" providerId="LiveId" clId="{9C7270D2-B95A-4F10-A22D-845F8397C384}" dt="2023-12-11T13:11:27.393" v="440" actId="26606"/>
          <ac:picMkLst>
            <pc:docMk/>
            <pc:sldMk cId="2591383836" sldId="263"/>
            <ac:picMk id="5" creationId="{A9123236-60D6-3628-00EA-C43EE5D660F9}"/>
          </ac:picMkLst>
        </pc:picChg>
        <pc:picChg chg="add del">
          <ac:chgData name="Kristof Boels" userId="4e2ab352072e6d6e" providerId="LiveId" clId="{9C7270D2-B95A-4F10-A22D-845F8397C384}" dt="2023-12-11T13:11:36.692" v="443" actId="26606"/>
          <ac:picMkLst>
            <pc:docMk/>
            <pc:sldMk cId="2591383836" sldId="263"/>
            <ac:picMk id="5" creationId="{E82ECF7C-0DB8-AA0B-379F-0B8807FCEACE}"/>
          </ac:picMkLst>
        </pc:picChg>
        <pc:picChg chg="add del">
          <ac:chgData name="Kristof Boels" userId="4e2ab352072e6d6e" providerId="LiveId" clId="{9C7270D2-B95A-4F10-A22D-845F8397C384}" dt="2023-12-11T13:10:46.309" v="429" actId="26606"/>
          <ac:picMkLst>
            <pc:docMk/>
            <pc:sldMk cId="2591383836" sldId="263"/>
            <ac:picMk id="5" creationId="{E92AC808-53BB-A86A-91DF-5AA311669EAA}"/>
          </ac:picMkLst>
        </pc:picChg>
        <pc:picChg chg="add del">
          <ac:chgData name="Kristof Boels" userId="4e2ab352072e6d6e" providerId="LiveId" clId="{9C7270D2-B95A-4F10-A22D-845F8397C384}" dt="2023-12-11T13:11:46.102" v="449" actId="26606"/>
          <ac:picMkLst>
            <pc:docMk/>
            <pc:sldMk cId="2591383836" sldId="263"/>
            <ac:picMk id="5" creationId="{EFDE8753-6D1E-CC3C-157B-3430F425ED60}"/>
          </ac:picMkLst>
        </pc:picChg>
        <pc:picChg chg="add mod">
          <ac:chgData name="Kristof Boels" userId="4e2ab352072e6d6e" providerId="LiveId" clId="{9C7270D2-B95A-4F10-A22D-845F8397C384}" dt="2023-12-13T18:44:30.852" v="3497" actId="207"/>
          <ac:picMkLst>
            <pc:docMk/>
            <pc:sldMk cId="2591383836" sldId="263"/>
            <ac:picMk id="7" creationId="{83D6CFF0-9498-7917-F738-843144759035}"/>
          </ac:picMkLst>
        </pc:picChg>
        <pc:picChg chg="add del">
          <ac:chgData name="Kristof Boels" userId="4e2ab352072e6d6e" providerId="LiveId" clId="{9C7270D2-B95A-4F10-A22D-845F8397C384}" dt="2023-12-11T13:10:40.595" v="426" actId="26606"/>
          <ac:picMkLst>
            <pc:docMk/>
            <pc:sldMk cId="2591383836" sldId="263"/>
            <ac:picMk id="9" creationId="{7B6A3807-A221-5D56-DB28-86E064143AD8}"/>
          </ac:picMkLst>
        </pc:picChg>
        <pc:picChg chg="add del mod replId">
          <ac:chgData name="Kristof Boels" userId="4e2ab352072e6d6e" providerId="LiveId" clId="{9C7270D2-B95A-4F10-A22D-845F8397C384}" dt="2023-12-11T13:10:55.339" v="434" actId="26606"/>
          <ac:picMkLst>
            <pc:docMk/>
            <pc:sldMk cId="2591383836" sldId="263"/>
            <ac:picMk id="17" creationId="{EE9391B4-EA73-F734-A7F6-EA8CFC0DFFE9}"/>
          </ac:picMkLst>
        </pc:picChg>
        <pc:picChg chg="add del">
          <ac:chgData name="Kristof Boels" userId="4e2ab352072e6d6e" providerId="LiveId" clId="{9C7270D2-B95A-4F10-A22D-845F8397C384}" dt="2023-12-11T13:10:46.309" v="429" actId="26606"/>
          <ac:picMkLst>
            <pc:docMk/>
            <pc:sldMk cId="2591383836" sldId="263"/>
            <ac:picMk id="22" creationId="{DB36BCBC-E203-4274-FDDA-F923A52E724F}"/>
          </ac:picMkLst>
        </pc:picChg>
        <pc:picChg chg="add del">
          <ac:chgData name="Kristof Boels" userId="4e2ab352072e6d6e" providerId="LiveId" clId="{9C7270D2-B95A-4F10-A22D-845F8397C384}" dt="2023-12-11T13:11:27.393" v="440" actId="26606"/>
          <ac:picMkLst>
            <pc:docMk/>
            <pc:sldMk cId="2591383836" sldId="263"/>
            <ac:picMk id="32" creationId="{273A4A32-C462-FD74-95C1-98CDE1F1CF15}"/>
          </ac:picMkLst>
        </pc:picChg>
        <pc:picChg chg="add del">
          <ac:chgData name="Kristof Boels" userId="4e2ab352072e6d6e" providerId="LiveId" clId="{9C7270D2-B95A-4F10-A22D-845F8397C384}" dt="2023-12-11T13:11:36.692" v="443" actId="26606"/>
          <ac:picMkLst>
            <pc:docMk/>
            <pc:sldMk cId="2591383836" sldId="263"/>
            <ac:picMk id="39" creationId="{975AFA99-A0CC-F5A2-4F99-F522AA60961C}"/>
          </ac:picMkLst>
        </pc:picChg>
        <pc:picChg chg="add del">
          <ac:chgData name="Kristof Boels" userId="4e2ab352072e6d6e" providerId="LiveId" clId="{9C7270D2-B95A-4F10-A22D-845F8397C384}" dt="2023-12-11T13:11:39.032" v="446" actId="26606"/>
          <ac:picMkLst>
            <pc:docMk/>
            <pc:sldMk cId="2591383836" sldId="263"/>
            <ac:picMk id="44" creationId="{D581F2C7-0AF1-ED72-1FCE-38F3ED31A80C}"/>
          </ac:picMkLst>
        </pc:picChg>
        <pc:picChg chg="add del">
          <ac:chgData name="Kristof Boels" userId="4e2ab352072e6d6e" providerId="LiveId" clId="{9C7270D2-B95A-4F10-A22D-845F8397C384}" dt="2023-12-13T14:26:26.327" v="3351" actId="478"/>
          <ac:picMkLst>
            <pc:docMk/>
            <pc:sldMk cId="2591383836" sldId="263"/>
            <ac:picMk id="71" creationId="{3487A8AB-BC6C-2212-8FF7-0EE11E3A8B31}"/>
          </ac:picMkLst>
        </pc:picChg>
        <pc:picChg chg="add del">
          <ac:chgData name="Kristof Boels" userId="4e2ab352072e6d6e" providerId="LiveId" clId="{9C7270D2-B95A-4F10-A22D-845F8397C384}" dt="2023-12-13T07:24:44.817" v="1735"/>
          <ac:picMkLst>
            <pc:docMk/>
            <pc:sldMk cId="2591383836" sldId="263"/>
            <ac:picMk id="73" creationId="{031CE3FB-59F1-489D-B723-2E95958C6AC5}"/>
          </ac:picMkLst>
        </pc:picChg>
        <pc:picChg chg="add del mod replId">
          <ac:chgData name="Kristof Boels" userId="4e2ab352072e6d6e" providerId="LiveId" clId="{9C7270D2-B95A-4F10-A22D-845F8397C384}" dt="2023-12-11T13:12:04.143" v="457" actId="26606"/>
          <ac:picMkLst>
            <pc:docMk/>
            <pc:sldMk cId="2591383836" sldId="263"/>
            <ac:picMk id="75" creationId="{F51AC665-C2CE-2782-4935-D539DF6959D4}"/>
          </ac:picMkLst>
        </pc:picChg>
        <pc:cxnChg chg="add del">
          <ac:chgData name="Kristof Boels" userId="4e2ab352072e6d6e" providerId="LiveId" clId="{9C7270D2-B95A-4F10-A22D-845F8397C384}" dt="2023-12-11T13:10:40.595" v="426" actId="26606"/>
          <ac:cxnSpMkLst>
            <pc:docMk/>
            <pc:sldMk cId="2591383836" sldId="263"/>
            <ac:cxnSpMk id="14" creationId="{C49DA8F6-BCC1-4447-B54C-57856834B94B}"/>
          </ac:cxnSpMkLst>
        </pc:cxnChg>
        <pc:cxnChg chg="add del">
          <ac:chgData name="Kristof Boels" userId="4e2ab352072e6d6e" providerId="LiveId" clId="{9C7270D2-B95A-4F10-A22D-845F8397C384}" dt="2023-12-11T13:11:13.020" v="437" actId="26606"/>
          <ac:cxnSpMkLst>
            <pc:docMk/>
            <pc:sldMk cId="2591383836" sldId="263"/>
            <ac:cxnSpMk id="28" creationId="{C49DA8F6-BCC1-4447-B54C-57856834B94B}"/>
          </ac:cxnSpMkLst>
        </pc:cxnChg>
        <pc:cxnChg chg="add del">
          <ac:chgData name="Kristof Boels" userId="4e2ab352072e6d6e" providerId="LiveId" clId="{9C7270D2-B95A-4F10-A22D-845F8397C384}" dt="2023-12-11T13:12:04.127" v="455" actId="26606"/>
          <ac:cxnSpMkLst>
            <pc:docMk/>
            <pc:sldMk cId="2591383836" sldId="263"/>
            <ac:cxnSpMk id="66" creationId="{C49DA8F6-BCC1-4447-B54C-57856834B94B}"/>
          </ac:cxnSpMkLst>
        </pc:cxnChg>
      </pc:sldChg>
      <pc:sldChg chg="addSp delSp modSp mod setBg">
        <pc:chgData name="Kristof Boels" userId="4e2ab352072e6d6e" providerId="LiveId" clId="{9C7270D2-B95A-4F10-A22D-845F8397C384}" dt="2023-12-21T14:22:51.564" v="7159"/>
        <pc:sldMkLst>
          <pc:docMk/>
          <pc:sldMk cId="2036362163" sldId="264"/>
        </pc:sldMkLst>
        <pc:spChg chg="add del">
          <ac:chgData name="Kristof Boels" userId="4e2ab352072e6d6e" providerId="LiveId" clId="{9C7270D2-B95A-4F10-A22D-845F8397C384}" dt="2023-12-11T13:16:11.808" v="499" actId="26606"/>
          <ac:spMkLst>
            <pc:docMk/>
            <pc:sldMk cId="2036362163" sldId="264"/>
            <ac:spMk id="2" creationId="{31557200-9CC0-61ED-A697-0607541A2D42}"/>
          </ac:spMkLst>
        </pc:spChg>
        <pc:spChg chg="add del mod replId">
          <ac:chgData name="Kristof Boels" userId="4e2ab352072e6d6e" providerId="LiveId" clId="{9C7270D2-B95A-4F10-A22D-845F8397C384}" dt="2023-12-13T14:19:28.180" v="3333" actId="26606"/>
          <ac:spMkLst>
            <pc:docMk/>
            <pc:sldMk cId="2036362163" sldId="264"/>
            <ac:spMk id="2" creationId="{ADC95FF3-80D0-892D-5D7E-AA43C3B0F710}"/>
          </ac:spMkLst>
        </pc:spChg>
        <pc:spChg chg="add del mod">
          <ac:chgData name="Kristof Boels" userId="4e2ab352072e6d6e" providerId="LiveId" clId="{9C7270D2-B95A-4F10-A22D-845F8397C384}" dt="2023-12-13T07:47:55.476" v="1863" actId="26606"/>
          <ac:spMkLst>
            <pc:docMk/>
            <pc:sldMk cId="2036362163" sldId="264"/>
            <ac:spMk id="3" creationId="{3B600E6D-690E-70D8-C848-85A146FCAB6D}"/>
          </ac:spMkLst>
        </pc:spChg>
        <pc:spChg chg="add del">
          <ac:chgData name="Kristof Boels" userId="4e2ab352072e6d6e" providerId="LiveId" clId="{9C7270D2-B95A-4F10-A22D-845F8397C384}" dt="2023-12-13T14:19:28.180" v="3333" actId="26606"/>
          <ac:spMkLst>
            <pc:docMk/>
            <pc:sldMk cId="2036362163" sldId="264"/>
            <ac:spMk id="23" creationId="{955A2079-FA98-4876-80F0-72364A7D2EA4}"/>
          </ac:spMkLst>
        </pc:spChg>
        <pc:spChg chg="add del">
          <ac:chgData name="Kristof Boels" userId="4e2ab352072e6d6e" providerId="LiveId" clId="{9C7270D2-B95A-4F10-A22D-845F8397C384}" dt="2023-12-13T14:19:28.180" v="3333" actId="26606"/>
          <ac:spMkLst>
            <pc:docMk/>
            <pc:sldMk cId="2036362163" sldId="264"/>
            <ac:spMk id="28" creationId="{DCC231C8-C761-4B31-9B1C-C6D19248C6B3}"/>
          </ac:spMkLst>
        </pc:spChg>
        <pc:graphicFrameChg chg="add del">
          <ac:chgData name="Kristof Boels" userId="4e2ab352072e6d6e" providerId="LiveId" clId="{9C7270D2-B95A-4F10-A22D-845F8397C384}" dt="2023-12-11T13:16:11.808" v="499" actId="26606"/>
          <ac:graphicFrameMkLst>
            <pc:docMk/>
            <pc:sldMk cId="2036362163" sldId="264"/>
            <ac:graphicFrameMk id="16" creationId="{1181D960-88BB-D77D-2027-4CE44BC35B4D}"/>
          </ac:graphicFrameMkLst>
        </pc:graphicFrameChg>
        <pc:graphicFrameChg chg="add del">
          <ac:chgData name="Kristof Boels" userId="4e2ab352072e6d6e" providerId="LiveId" clId="{9C7270D2-B95A-4F10-A22D-845F8397C384}" dt="2023-12-13T07:47:54.487" v="1862" actId="26606"/>
          <ac:graphicFrameMkLst>
            <pc:docMk/>
            <pc:sldMk cId="2036362163" sldId="264"/>
            <ac:graphicFrameMk id="17" creationId="{7FE4FDEB-F7C3-444E-0D06-7417E50199FD}"/>
          </ac:graphicFrameMkLst>
        </pc:graphicFrameChg>
        <pc:graphicFrameChg chg="add mod ord modGraphic">
          <ac:chgData name="Kristof Boels" userId="4e2ab352072e6d6e" providerId="LiveId" clId="{9C7270D2-B95A-4F10-A22D-845F8397C384}" dt="2023-12-21T13:04:01.872" v="6311" actId="20577"/>
          <ac:graphicFrameMkLst>
            <pc:docMk/>
            <pc:sldMk cId="2036362163" sldId="264"/>
            <ac:graphicFrameMk id="18" creationId="{1E705FC6-E3A7-4CA2-5467-1448ECD55D1F}"/>
          </ac:graphicFrameMkLst>
        </pc:graphicFrameChg>
        <pc:picChg chg="add del">
          <ac:chgData name="Kristof Boels" userId="4e2ab352072e6d6e" providerId="LiveId" clId="{9C7270D2-B95A-4F10-A22D-845F8397C384}" dt="2023-12-11T13:16:11.808" v="499" actId="26606"/>
          <ac:picMkLst>
            <pc:docMk/>
            <pc:sldMk cId="2036362163" sldId="264"/>
            <ac:picMk id="14" creationId="{E38F025E-CEB1-B135-8B0A-0E7118504E4C}"/>
          </ac:picMkLst>
        </pc:picChg>
        <pc:picChg chg="add del mod replId">
          <ac:chgData name="Kristof Boels" userId="4e2ab352072e6d6e" providerId="LiveId" clId="{9C7270D2-B95A-4F10-A22D-845F8397C384}" dt="2023-12-11T13:16:11.808" v="499" actId="26606"/>
          <ac:picMkLst>
            <pc:docMk/>
            <pc:sldMk cId="2036362163" sldId="264"/>
            <ac:picMk id="14" creationId="{E88E40D0-746C-6CDD-CEE1-8D81DB0BA70E}"/>
          </ac:picMkLst>
        </pc:picChg>
        <pc:cxnChg chg="add del mod">
          <ac:chgData name="Kristof Boels" userId="4e2ab352072e6d6e" providerId="LiveId" clId="{9C7270D2-B95A-4F10-A22D-845F8397C384}" dt="2023-12-13T07:51:42.199" v="1878" actId="11529"/>
          <ac:cxnSpMkLst>
            <pc:docMk/>
            <pc:sldMk cId="2036362163" sldId="264"/>
            <ac:cxnSpMk id="5" creationId="{B9121FBE-6582-816B-DB33-6AC250917EDB}"/>
          </ac:cxnSpMkLst>
        </pc:cxnChg>
        <pc:cxnChg chg="add del mod replId">
          <ac:chgData name="Kristof Boels" userId="4e2ab352072e6d6e" providerId="LiveId" clId="{9C7270D2-B95A-4F10-A22D-845F8397C384}" dt="2023-12-13T07:48:03.750" v="1864" actId="478"/>
          <ac:cxnSpMkLst>
            <pc:docMk/>
            <pc:sldMk cId="2036362163" sldId="264"/>
            <ac:cxnSpMk id="10" creationId="{0A774BAC-C2D2-AF5A-22D6-FEC05D2CC76A}"/>
          </ac:cxnSpMkLst>
        </pc:cxnChg>
        <pc:cxnChg chg="add del">
          <ac:chgData name="Kristof Boels" userId="4e2ab352072e6d6e" providerId="LiveId" clId="{9C7270D2-B95A-4F10-A22D-845F8397C384}" dt="2023-12-11T13:16:11.808" v="499" actId="26606"/>
          <ac:cxnSpMkLst>
            <pc:docMk/>
            <pc:sldMk cId="2036362163" sldId="264"/>
            <ac:cxnSpMk id="10" creationId="{3930DD19-F03F-6E09-133F-D262499ED6E7}"/>
          </ac:cxnSpMkLst>
        </pc:cxnChg>
        <pc:cxnChg chg="add del mod">
          <ac:chgData name="Kristof Boels" userId="4e2ab352072e6d6e" providerId="LiveId" clId="{9C7270D2-B95A-4F10-A22D-845F8397C384}" dt="2023-12-13T07:52:57.822" v="1887" actId="478"/>
          <ac:cxnSpMkLst>
            <pc:docMk/>
            <pc:sldMk cId="2036362163" sldId="264"/>
            <ac:cxnSpMk id="11" creationId="{1E41319A-571C-F00C-1075-1035597AF7B7}"/>
          </ac:cxnSpMkLst>
        </pc:cxnChg>
      </pc:sldChg>
      <pc:sldChg chg="modSp mod setBg">
        <pc:chgData name="Kristof Boels" userId="4e2ab352072e6d6e" providerId="LiveId" clId="{9C7270D2-B95A-4F10-A22D-845F8397C384}" dt="2023-12-21T14:22:52.936" v="7160"/>
        <pc:sldMkLst>
          <pc:docMk/>
          <pc:sldMk cId="162587205" sldId="265"/>
        </pc:sldMkLst>
        <pc:spChg chg="mod">
          <ac:chgData name="Kristof Boels" userId="4e2ab352072e6d6e" providerId="LiveId" clId="{9C7270D2-B95A-4F10-A22D-845F8397C384}" dt="2023-12-13T11:27:27.522" v="2531" actId="122"/>
          <ac:spMkLst>
            <pc:docMk/>
            <pc:sldMk cId="162587205" sldId="265"/>
            <ac:spMk id="4" creationId="{8C92A4E4-BC4C-7663-2C2B-B68B299D122F}"/>
          </ac:spMkLst>
        </pc:spChg>
      </pc:sldChg>
      <pc:sldChg chg="addSp delSp modSp mod setBg delDesignElem">
        <pc:chgData name="Kristof Boels" userId="4e2ab352072e6d6e" providerId="LiveId" clId="{9C7270D2-B95A-4F10-A22D-845F8397C384}" dt="2023-12-21T14:22:33.876" v="7152"/>
        <pc:sldMkLst>
          <pc:docMk/>
          <pc:sldMk cId="1755567001" sldId="266"/>
        </pc:sldMkLst>
        <pc:spChg chg="add">
          <ac:chgData name="Kristof Boels" userId="4e2ab352072e6d6e" providerId="LiveId" clId="{9C7270D2-B95A-4F10-A22D-845F8397C384}" dt="2023-12-11T18:23:03.984" v="943" actId="26606"/>
          <ac:spMkLst>
            <pc:docMk/>
            <pc:sldMk cId="1755567001" sldId="266"/>
            <ac:spMk id="2" creationId="{7BAE6C13-BFF3-611E-9389-A2895074911F}"/>
          </ac:spMkLst>
        </pc:spChg>
        <pc:spChg chg="add del">
          <ac:chgData name="Kristof Boels" userId="4e2ab352072e6d6e" providerId="LiveId" clId="{9C7270D2-B95A-4F10-A22D-845F8397C384}" dt="2023-12-11T13:40:52.986" v="787" actId="26606"/>
          <ac:spMkLst>
            <pc:docMk/>
            <pc:sldMk cId="1755567001" sldId="266"/>
            <ac:spMk id="2" creationId="{85BA0F0C-0DE9-D3E1-C12B-B2B61D7EDBC5}"/>
          </ac:spMkLst>
        </pc:spChg>
        <pc:spChg chg="add del">
          <ac:chgData name="Kristof Boels" userId="4e2ab352072e6d6e" providerId="LiveId" clId="{9C7270D2-B95A-4F10-A22D-845F8397C384}" dt="2023-12-11T13:40:53.002" v="789" actId="26606"/>
          <ac:spMkLst>
            <pc:docMk/>
            <pc:sldMk cId="1755567001" sldId="266"/>
            <ac:spMk id="12" creationId="{68AF5748-FED8-45BA-8631-26D1D10F3246}"/>
          </ac:spMkLst>
        </pc:spChg>
        <pc:spChg chg="add del">
          <ac:chgData name="Kristof Boels" userId="4e2ab352072e6d6e" providerId="LiveId" clId="{9C7270D2-B95A-4F10-A22D-845F8397C384}" dt="2023-12-11T13:40:53.002" v="789" actId="26606"/>
          <ac:spMkLst>
            <pc:docMk/>
            <pc:sldMk cId="1755567001" sldId="266"/>
            <ac:spMk id="14" creationId="{AF2F604E-43BE-4DC3-B983-E071523364F8}"/>
          </ac:spMkLst>
        </pc:spChg>
        <pc:spChg chg="add del">
          <ac:chgData name="Kristof Boels" userId="4e2ab352072e6d6e" providerId="LiveId" clId="{9C7270D2-B95A-4F10-A22D-845F8397C384}" dt="2023-12-11T13:40:53.002" v="789" actId="26606"/>
          <ac:spMkLst>
            <pc:docMk/>
            <pc:sldMk cId="1755567001" sldId="266"/>
            <ac:spMk id="16" creationId="{08C9B587-E65E-4B52-B37C-ABEBB6E87928}"/>
          </ac:spMkLst>
        </pc:spChg>
        <pc:spChg chg="add del">
          <ac:chgData name="Kristof Boels" userId="4e2ab352072e6d6e" providerId="LiveId" clId="{9C7270D2-B95A-4F10-A22D-845F8397C384}" dt="2023-12-11T13:40:52.986" v="787" actId="26606"/>
          <ac:spMkLst>
            <pc:docMk/>
            <pc:sldMk cId="1755567001" sldId="266"/>
            <ac:spMk id="21" creationId="{8555C5B3-193A-4749-9AFD-682E53CDDE8F}"/>
          </ac:spMkLst>
        </pc:spChg>
        <pc:spChg chg="add del">
          <ac:chgData name="Kristof Boels" userId="4e2ab352072e6d6e" providerId="LiveId" clId="{9C7270D2-B95A-4F10-A22D-845F8397C384}" dt="2023-12-11T13:40:52.986" v="787" actId="26606"/>
          <ac:spMkLst>
            <pc:docMk/>
            <pc:sldMk cId="1755567001" sldId="266"/>
            <ac:spMk id="23" creationId="{2EAE06A6-F76A-41C9-827A-C561B004485C}"/>
          </ac:spMkLst>
        </pc:spChg>
        <pc:spChg chg="add del">
          <ac:chgData name="Kristof Boels" userId="4e2ab352072e6d6e" providerId="LiveId" clId="{9C7270D2-B95A-4F10-A22D-845F8397C384}" dt="2023-12-11T13:40:52.986" v="787" actId="26606"/>
          <ac:spMkLst>
            <pc:docMk/>
            <pc:sldMk cId="1755567001" sldId="266"/>
            <ac:spMk id="25" creationId="{89F9D4E8-0639-444B-949B-9518585061AF}"/>
          </ac:spMkLst>
        </pc:spChg>
        <pc:spChg chg="add del">
          <ac:chgData name="Kristof Boels" userId="4e2ab352072e6d6e" providerId="LiveId" clId="{9C7270D2-B95A-4F10-A22D-845F8397C384}" dt="2023-12-11T13:40:52.986" v="787" actId="26606"/>
          <ac:spMkLst>
            <pc:docMk/>
            <pc:sldMk cId="1755567001" sldId="266"/>
            <ac:spMk id="27" creationId="{7E3DA7A2-ED70-4BBA-AB72-00AD461FA405}"/>
          </ac:spMkLst>
        </pc:spChg>
        <pc:spChg chg="add del">
          <ac:chgData name="Kristof Boels" userId="4e2ab352072e6d6e" providerId="LiveId" clId="{9C7270D2-B95A-4F10-A22D-845F8397C384}" dt="2023-12-11T13:40:52.986" v="787" actId="26606"/>
          <ac:spMkLst>
            <pc:docMk/>
            <pc:sldMk cId="1755567001" sldId="266"/>
            <ac:spMk id="29" creationId="{FC485432-3647-4218-B5D3-15D3FA222B13}"/>
          </ac:spMkLst>
        </pc:spChg>
        <pc:spChg chg="add del">
          <ac:chgData name="Kristof Boels" userId="4e2ab352072e6d6e" providerId="LiveId" clId="{9C7270D2-B95A-4F10-A22D-845F8397C384}" dt="2023-12-11T13:40:52.986" v="787" actId="26606"/>
          <ac:spMkLst>
            <pc:docMk/>
            <pc:sldMk cId="1755567001" sldId="266"/>
            <ac:spMk id="31" creationId="{F4AFDDCA-6ABA-4D23-8A5C-1BF0F4308148}"/>
          </ac:spMkLst>
        </pc:spChg>
        <pc:spChg chg="add del">
          <ac:chgData name="Kristof Boels" userId="4e2ab352072e6d6e" providerId="LiveId" clId="{9C7270D2-B95A-4F10-A22D-845F8397C384}" dt="2023-12-11T18:23:03.984" v="943" actId="26606"/>
          <ac:spMkLst>
            <pc:docMk/>
            <pc:sldMk cId="1755567001" sldId="266"/>
            <ac:spMk id="33" creationId="{1DF91F20-B96F-4F77-AC3E-2CDD3BAA10C2}"/>
          </ac:spMkLst>
        </pc:spChg>
        <pc:spChg chg="add del">
          <ac:chgData name="Kristof Boels" userId="4e2ab352072e6d6e" providerId="LiveId" clId="{9C7270D2-B95A-4F10-A22D-845F8397C384}" dt="2023-12-11T18:23:03.984" v="943" actId="26606"/>
          <ac:spMkLst>
            <pc:docMk/>
            <pc:sldMk cId="1755567001" sldId="266"/>
            <ac:spMk id="34" creationId="{C3D487F7-9050-4871-B351-34A72ADB296C}"/>
          </ac:spMkLst>
        </pc:spChg>
        <pc:spChg chg="add del">
          <ac:chgData name="Kristof Boels" userId="4e2ab352072e6d6e" providerId="LiveId" clId="{9C7270D2-B95A-4F10-A22D-845F8397C384}" dt="2023-12-11T18:23:03.984" v="943" actId="26606"/>
          <ac:spMkLst>
            <pc:docMk/>
            <pc:sldMk cId="1755567001" sldId="266"/>
            <ac:spMk id="35" creationId="{F43C27DD-EF6A-4C48-9669-C2970E71A814}"/>
          </ac:spMkLst>
        </pc:spChg>
        <pc:spChg chg="add del">
          <ac:chgData name="Kristof Boels" userId="4e2ab352072e6d6e" providerId="LiveId" clId="{9C7270D2-B95A-4F10-A22D-845F8397C384}" dt="2023-12-11T18:23:03.984" v="943" actId="26606"/>
          <ac:spMkLst>
            <pc:docMk/>
            <pc:sldMk cId="1755567001" sldId="266"/>
            <ac:spMk id="36" creationId="{C84384FE-1C88-4CAA-8FB8-2313A3AE734D}"/>
          </ac:spMkLst>
        </pc:spChg>
        <pc:spChg chg="add del">
          <ac:chgData name="Kristof Boels" userId="4e2ab352072e6d6e" providerId="LiveId" clId="{9C7270D2-B95A-4F10-A22D-845F8397C384}" dt="2023-12-11T18:23:03.984" v="943" actId="26606"/>
          <ac:spMkLst>
            <pc:docMk/>
            <pc:sldMk cId="1755567001" sldId="266"/>
            <ac:spMk id="37" creationId="{87B6A113-58CD-406C-BCE4-6E1F1F2BE696}"/>
          </ac:spMkLst>
        </pc:spChg>
        <pc:spChg chg="add del">
          <ac:chgData name="Kristof Boels" userId="4e2ab352072e6d6e" providerId="LiveId" clId="{9C7270D2-B95A-4F10-A22D-845F8397C384}" dt="2023-12-11T18:23:03.984" v="943" actId="26606"/>
          <ac:spMkLst>
            <pc:docMk/>
            <pc:sldMk cId="1755567001" sldId="266"/>
            <ac:spMk id="38" creationId="{05A1AA86-B7E6-4C02-AA34-F1A25CD4CCBD}"/>
          </ac:spMkLst>
        </pc:spChg>
        <pc:spChg chg="add del mod replId">
          <ac:chgData name="Kristof Boels" userId="4e2ab352072e6d6e" providerId="LiveId" clId="{9C7270D2-B95A-4F10-A22D-845F8397C384}" dt="2023-12-11T13:40:53.002" v="789" actId="26606"/>
          <ac:spMkLst>
            <pc:docMk/>
            <pc:sldMk cId="1755567001" sldId="266"/>
            <ac:spMk id="39" creationId="{428B863E-1034-4E85-576F-F36AFCB95F72}"/>
          </ac:spMkLst>
        </pc:spChg>
        <pc:spChg chg="add del mod replId">
          <ac:chgData name="Kristof Boels" userId="4e2ab352072e6d6e" providerId="LiveId" clId="{9C7270D2-B95A-4F10-A22D-845F8397C384}" dt="2023-12-11T18:23:03.984" v="943" actId="26606"/>
          <ac:spMkLst>
            <pc:docMk/>
            <pc:sldMk cId="1755567001" sldId="266"/>
            <ac:spMk id="40" creationId="{F6ED180F-667C-3412-724E-6526E99B8407}"/>
          </ac:spMkLst>
        </pc:spChg>
        <pc:spChg chg="add del">
          <ac:chgData name="Kristof Boels" userId="4e2ab352072e6d6e" providerId="LiveId" clId="{9C7270D2-B95A-4F10-A22D-845F8397C384}" dt="2023-12-13T07:24:44.817" v="1735"/>
          <ac:spMkLst>
            <pc:docMk/>
            <pc:sldMk cId="1755567001" sldId="266"/>
            <ac:spMk id="43" creationId="{F12E7CC5-C78B-4EBD-9565-3FA00FAA6CF2}"/>
          </ac:spMkLst>
        </pc:spChg>
        <pc:spChg chg="add del">
          <ac:chgData name="Kristof Boels" userId="4e2ab352072e6d6e" providerId="LiveId" clId="{9C7270D2-B95A-4F10-A22D-845F8397C384}" dt="2023-12-13T07:24:44.817" v="1735"/>
          <ac:spMkLst>
            <pc:docMk/>
            <pc:sldMk cId="1755567001" sldId="266"/>
            <ac:spMk id="45" creationId="{3A4529A5-F675-429F-8044-01372BB13422}"/>
          </ac:spMkLst>
        </pc:spChg>
        <pc:spChg chg="add del">
          <ac:chgData name="Kristof Boels" userId="4e2ab352072e6d6e" providerId="LiveId" clId="{9C7270D2-B95A-4F10-A22D-845F8397C384}" dt="2023-12-13T07:24:44.817" v="1735"/>
          <ac:spMkLst>
            <pc:docMk/>
            <pc:sldMk cId="1755567001" sldId="266"/>
            <ac:spMk id="47" creationId="{63DAB858-5A0C-4AFF-AAC6-705EDF8DB733}"/>
          </ac:spMkLst>
        </pc:spChg>
        <pc:picChg chg="add del">
          <ac:chgData name="Kristof Boels" userId="4e2ab352072e6d6e" providerId="LiveId" clId="{9C7270D2-B95A-4F10-A22D-845F8397C384}" dt="2023-12-11T13:40:52.986" v="787" actId="26606"/>
          <ac:picMkLst>
            <pc:docMk/>
            <pc:sldMk cId="1755567001" sldId="266"/>
            <ac:picMk id="7" creationId="{2500AD00-B7BB-8D1F-B875-27CB35112443}"/>
          </ac:picMkLst>
        </pc:picChg>
        <pc:picChg chg="add">
          <ac:chgData name="Kristof Boels" userId="4e2ab352072e6d6e" providerId="LiveId" clId="{9C7270D2-B95A-4F10-A22D-845F8397C384}" dt="2023-12-11T18:23:03.984" v="943" actId="26606"/>
          <ac:picMkLst>
            <pc:docMk/>
            <pc:sldMk cId="1755567001" sldId="266"/>
            <ac:picMk id="7" creationId="{421D693B-7265-6832-96F3-41356D3E2023}"/>
          </ac:picMkLst>
        </pc:picChg>
        <pc:picChg chg="add del">
          <ac:chgData name="Kristof Boels" userId="4e2ab352072e6d6e" providerId="LiveId" clId="{9C7270D2-B95A-4F10-A22D-845F8397C384}" dt="2023-12-11T13:40:52.986" v="787" actId="26606"/>
          <ac:picMkLst>
            <pc:docMk/>
            <pc:sldMk cId="1755567001" sldId="266"/>
            <ac:picMk id="9" creationId="{450FC26B-43DD-0360-BA02-63BD3AE3171B}"/>
          </ac:picMkLst>
        </pc:picChg>
        <pc:picChg chg="add mod">
          <ac:chgData name="Kristof Boels" userId="4e2ab352072e6d6e" providerId="LiveId" clId="{9C7270D2-B95A-4F10-A22D-845F8397C384}" dt="2023-12-15T14:44:13.892" v="4810" actId="14861"/>
          <ac:picMkLst>
            <pc:docMk/>
            <pc:sldMk cId="1755567001" sldId="266"/>
            <ac:picMk id="9" creationId="{6EE1BDA0-2A36-82CC-2E4D-B7EF2FC47BCB}"/>
          </ac:picMkLst>
        </pc:picChg>
        <pc:picChg chg="add del mod replId">
          <ac:chgData name="Kristof Boels" userId="4e2ab352072e6d6e" providerId="LiveId" clId="{9C7270D2-B95A-4F10-A22D-845F8397C384}" dt="2023-12-11T13:40:53.002" v="789" actId="26606"/>
          <ac:picMkLst>
            <pc:docMk/>
            <pc:sldMk cId="1755567001" sldId="266"/>
            <ac:picMk id="40" creationId="{90F3976F-80A8-9105-7D70-1D5F7164EEDF}"/>
          </ac:picMkLst>
        </pc:picChg>
        <pc:picChg chg="add del mod replId">
          <ac:chgData name="Kristof Boels" userId="4e2ab352072e6d6e" providerId="LiveId" clId="{9C7270D2-B95A-4F10-A22D-845F8397C384}" dt="2023-12-11T18:23:03.984" v="943" actId="26606"/>
          <ac:picMkLst>
            <pc:docMk/>
            <pc:sldMk cId="1755567001" sldId="266"/>
            <ac:picMk id="41" creationId="{67DAE899-1419-6F79-0594-07A63844F361}"/>
          </ac:picMkLst>
        </pc:picChg>
        <pc:picChg chg="add del mod replId">
          <ac:chgData name="Kristof Boels" userId="4e2ab352072e6d6e" providerId="LiveId" clId="{9C7270D2-B95A-4F10-A22D-845F8397C384}" dt="2023-12-11T13:40:53.002" v="789" actId="26606"/>
          <ac:picMkLst>
            <pc:docMk/>
            <pc:sldMk cId="1755567001" sldId="266"/>
            <ac:picMk id="41" creationId="{E056157A-CEAA-3190-FDA8-78DACC221A6B}"/>
          </ac:picMkLst>
        </pc:picChg>
        <pc:picChg chg="add del mod replId">
          <ac:chgData name="Kristof Boels" userId="4e2ab352072e6d6e" providerId="LiveId" clId="{9C7270D2-B95A-4F10-A22D-845F8397C384}" dt="2023-12-11T18:23:03.984" v="943" actId="26606"/>
          <ac:picMkLst>
            <pc:docMk/>
            <pc:sldMk cId="1755567001" sldId="266"/>
            <ac:picMk id="42" creationId="{A89BD87C-ACCA-6C67-EDAD-E65DD464283D}"/>
          </ac:picMkLst>
        </pc:picChg>
      </pc:sldChg>
      <pc:sldChg chg="addSp delSp modSp mod setBg modAnim delDesignElem">
        <pc:chgData name="Kristof Boels" userId="4e2ab352072e6d6e" providerId="LiveId" clId="{9C7270D2-B95A-4F10-A22D-845F8397C384}" dt="2023-12-21T14:22:58.977" v="7164"/>
        <pc:sldMkLst>
          <pc:docMk/>
          <pc:sldMk cId="3573450486" sldId="267"/>
        </pc:sldMkLst>
        <pc:spChg chg="add mod ord">
          <ac:chgData name="Kristof Boels" userId="4e2ab352072e6d6e" providerId="LiveId" clId="{9C7270D2-B95A-4F10-A22D-845F8397C384}" dt="2023-12-13T09:41:06.270" v="2074" actId="207"/>
          <ac:spMkLst>
            <pc:docMk/>
            <pc:sldMk cId="3573450486" sldId="267"/>
            <ac:spMk id="2" creationId="{D03328C6-07DC-1463-DE32-5A9A04F6873C}"/>
          </ac:spMkLst>
        </pc:spChg>
        <pc:spChg chg="add del mod">
          <ac:chgData name="Kristof Boels" userId="4e2ab352072e6d6e" providerId="LiveId" clId="{9C7270D2-B95A-4F10-A22D-845F8397C384}" dt="2023-12-13T09:43:34.615" v="2083" actId="767"/>
          <ac:spMkLst>
            <pc:docMk/>
            <pc:sldMk cId="3573450486" sldId="267"/>
            <ac:spMk id="3" creationId="{3A0D0C0D-48DD-2BD5-7EFF-CA883FBA084A}"/>
          </ac:spMkLst>
        </pc:spChg>
        <pc:spChg chg="add del">
          <ac:chgData name="Kristof Boels" userId="4e2ab352072e6d6e" providerId="LiveId" clId="{9C7270D2-B95A-4F10-A22D-845F8397C384}" dt="2023-12-11T13:19:06.612" v="520" actId="26606"/>
          <ac:spMkLst>
            <pc:docMk/>
            <pc:sldMk cId="3573450486" sldId="267"/>
            <ac:spMk id="5" creationId="{077A755F-5194-5182-DE1E-028CC66EDB3D}"/>
          </ac:spMkLst>
        </pc:spChg>
        <pc:spChg chg="add del mod replId">
          <ac:chgData name="Kristof Boels" userId="4e2ab352072e6d6e" providerId="LiveId" clId="{9C7270D2-B95A-4F10-A22D-845F8397C384}" dt="2023-12-13T09:31:56.115" v="1979" actId="26606"/>
          <ac:spMkLst>
            <pc:docMk/>
            <pc:sldMk cId="3573450486" sldId="267"/>
            <ac:spMk id="5" creationId="{0F3C0850-F78B-D496-AEF4-F388A9EF606E}"/>
          </ac:spMkLst>
        </pc:spChg>
        <pc:spChg chg="add del">
          <ac:chgData name="Kristof Boels" userId="4e2ab352072e6d6e" providerId="LiveId" clId="{9C7270D2-B95A-4F10-A22D-845F8397C384}" dt="2023-12-11T13:19:11.720" v="523" actId="26606"/>
          <ac:spMkLst>
            <pc:docMk/>
            <pc:sldMk cId="3573450486" sldId="267"/>
            <ac:spMk id="5" creationId="{10ABF070-78D7-04D7-1CD9-E49CD5273971}"/>
          </ac:spMkLst>
        </pc:spChg>
        <pc:spChg chg="add del">
          <ac:chgData name="Kristof Boels" userId="4e2ab352072e6d6e" providerId="LiveId" clId="{9C7270D2-B95A-4F10-A22D-845F8397C384}" dt="2023-12-11T13:20:18.351" v="554" actId="26606"/>
          <ac:spMkLst>
            <pc:docMk/>
            <pc:sldMk cId="3573450486" sldId="267"/>
            <ac:spMk id="5" creationId="{15DDF3A7-2514-8973-5036-76A7F1ED8064}"/>
          </ac:spMkLst>
        </pc:spChg>
        <pc:spChg chg="add del">
          <ac:chgData name="Kristof Boels" userId="4e2ab352072e6d6e" providerId="LiveId" clId="{9C7270D2-B95A-4F10-A22D-845F8397C384}" dt="2023-12-11T13:08:32.015" v="413" actId="26606"/>
          <ac:spMkLst>
            <pc:docMk/>
            <pc:sldMk cId="3573450486" sldId="267"/>
            <ac:spMk id="5" creationId="{471095DA-59FB-34C0-5699-084E7FFB9A5F}"/>
          </ac:spMkLst>
        </pc:spChg>
        <pc:spChg chg="add del">
          <ac:chgData name="Kristof Boels" userId="4e2ab352072e6d6e" providerId="LiveId" clId="{9C7270D2-B95A-4F10-A22D-845F8397C384}" dt="2023-12-11T13:08:18.944" v="410" actId="26606"/>
          <ac:spMkLst>
            <pc:docMk/>
            <pc:sldMk cId="3573450486" sldId="267"/>
            <ac:spMk id="5" creationId="{6C73A144-9BE0-1676-722A-0E417DCBC1FB}"/>
          </ac:spMkLst>
        </pc:spChg>
        <pc:spChg chg="add del mod replId">
          <ac:chgData name="Kristof Boels" userId="4e2ab352072e6d6e" providerId="LiveId" clId="{9C7270D2-B95A-4F10-A22D-845F8397C384}" dt="2023-12-11T13:20:29.543" v="571" actId="26606"/>
          <ac:spMkLst>
            <pc:docMk/>
            <pc:sldMk cId="3573450486" sldId="267"/>
            <ac:spMk id="5" creationId="{EE745F01-C0DC-59C9-D82F-7D64722207F5}"/>
          </ac:spMkLst>
        </pc:spChg>
        <pc:spChg chg="add del">
          <ac:chgData name="Kristof Boels" userId="4e2ab352072e6d6e" providerId="LiveId" clId="{9C7270D2-B95A-4F10-A22D-845F8397C384}" dt="2023-12-11T13:08:58.732" v="418" actId="26606"/>
          <ac:spMkLst>
            <pc:docMk/>
            <pc:sldMk cId="3573450486" sldId="267"/>
            <ac:spMk id="5" creationId="{F0D964BC-14BE-369C-4C0B-5DE0730DEF8D}"/>
          </ac:spMkLst>
        </pc:spChg>
        <pc:spChg chg="add del">
          <ac:chgData name="Kristof Boels" userId="4e2ab352072e6d6e" providerId="LiveId" clId="{9C7270D2-B95A-4F10-A22D-845F8397C384}" dt="2023-12-11T13:08:18.944" v="410" actId="26606"/>
          <ac:spMkLst>
            <pc:docMk/>
            <pc:sldMk cId="3573450486" sldId="267"/>
            <ac:spMk id="12" creationId="{D278ADA9-6383-4BDD-80D2-8899A402687B}"/>
          </ac:spMkLst>
        </pc:spChg>
        <pc:spChg chg="add del">
          <ac:chgData name="Kristof Boels" userId="4e2ab352072e6d6e" providerId="LiveId" clId="{9C7270D2-B95A-4F10-A22D-845F8397C384}" dt="2023-12-11T13:08:18.944" v="410" actId="26606"/>
          <ac:spMkLst>
            <pc:docMk/>
            <pc:sldMk cId="3573450486" sldId="267"/>
            <ac:spMk id="14" creationId="{484B7147-B0F6-40ED-B5A2-FF72BC8198B6}"/>
          </ac:spMkLst>
        </pc:spChg>
        <pc:spChg chg="add del">
          <ac:chgData name="Kristof Boels" userId="4e2ab352072e6d6e" providerId="LiveId" clId="{9C7270D2-B95A-4F10-A22D-845F8397C384}" dt="2023-12-11T13:08:18.944" v="410" actId="26606"/>
          <ac:spMkLst>
            <pc:docMk/>
            <pc:sldMk cId="3573450486" sldId="267"/>
            <ac:spMk id="16" creationId="{B36D2DE0-0628-4A9A-A59D-7BA8B5EB3022}"/>
          </ac:spMkLst>
        </pc:spChg>
        <pc:spChg chg="add del">
          <ac:chgData name="Kristof Boels" userId="4e2ab352072e6d6e" providerId="LiveId" clId="{9C7270D2-B95A-4F10-A22D-845F8397C384}" dt="2023-12-11T13:08:18.944" v="410" actId="26606"/>
          <ac:spMkLst>
            <pc:docMk/>
            <pc:sldMk cId="3573450486" sldId="267"/>
            <ac:spMk id="18" creationId="{48E405C9-94BE-41DA-928C-DEC9A8550E9F}"/>
          </ac:spMkLst>
        </pc:spChg>
        <pc:spChg chg="add del">
          <ac:chgData name="Kristof Boels" userId="4e2ab352072e6d6e" providerId="LiveId" clId="{9C7270D2-B95A-4F10-A22D-845F8397C384}" dt="2023-12-11T13:08:18.944" v="410" actId="26606"/>
          <ac:spMkLst>
            <pc:docMk/>
            <pc:sldMk cId="3573450486" sldId="267"/>
            <ac:spMk id="20" creationId="{D2091A72-D5BB-42AC-8FD3-F7747D90861E}"/>
          </ac:spMkLst>
        </pc:spChg>
        <pc:spChg chg="add del">
          <ac:chgData name="Kristof Boels" userId="4e2ab352072e6d6e" providerId="LiveId" clId="{9C7270D2-B95A-4F10-A22D-845F8397C384}" dt="2023-12-11T13:08:18.944" v="410" actId="26606"/>
          <ac:spMkLst>
            <pc:docMk/>
            <pc:sldMk cId="3573450486" sldId="267"/>
            <ac:spMk id="22" creationId="{6ED12BFC-A737-46AF-8411-481112D54B0C}"/>
          </ac:spMkLst>
        </pc:spChg>
        <pc:spChg chg="add del">
          <ac:chgData name="Kristof Boels" userId="4e2ab352072e6d6e" providerId="LiveId" clId="{9C7270D2-B95A-4F10-A22D-845F8397C384}" dt="2023-12-11T13:08:32.015" v="413" actId="26606"/>
          <ac:spMkLst>
            <pc:docMk/>
            <pc:sldMk cId="3573450486" sldId="267"/>
            <ac:spMk id="24" creationId="{1ACA2EA0-FFD3-42EC-9406-B595015ED96E}"/>
          </ac:spMkLst>
        </pc:spChg>
        <pc:spChg chg="add del">
          <ac:chgData name="Kristof Boels" userId="4e2ab352072e6d6e" providerId="LiveId" clId="{9C7270D2-B95A-4F10-A22D-845F8397C384}" dt="2023-12-11T13:08:32.015" v="413" actId="26606"/>
          <ac:spMkLst>
            <pc:docMk/>
            <pc:sldMk cId="3573450486" sldId="267"/>
            <ac:spMk id="25" creationId="{D5288BCE-665C-472A-8C43-664BCFA31E43}"/>
          </ac:spMkLst>
        </pc:spChg>
        <pc:spChg chg="add del">
          <ac:chgData name="Kristof Boels" userId="4e2ab352072e6d6e" providerId="LiveId" clId="{9C7270D2-B95A-4F10-A22D-845F8397C384}" dt="2023-12-11T13:08:32.015" v="413" actId="26606"/>
          <ac:spMkLst>
            <pc:docMk/>
            <pc:sldMk cId="3573450486" sldId="267"/>
            <ac:spMk id="26" creationId="{46C57131-53A7-4C1A-BEA8-25F06A06AD29}"/>
          </ac:spMkLst>
        </pc:spChg>
        <pc:spChg chg="add del">
          <ac:chgData name="Kristof Boels" userId="4e2ab352072e6d6e" providerId="LiveId" clId="{9C7270D2-B95A-4F10-A22D-845F8397C384}" dt="2023-12-13T09:31:56.115" v="1979" actId="26606"/>
          <ac:spMkLst>
            <pc:docMk/>
            <pc:sldMk cId="3573450486" sldId="267"/>
            <ac:spMk id="29" creationId="{5AB83C82-30AD-4DF2-A9AD-CE1547FDEDEA}"/>
          </ac:spMkLst>
        </pc:spChg>
        <pc:spChg chg="add del">
          <ac:chgData name="Kristof Boels" userId="4e2ab352072e6d6e" providerId="LiveId" clId="{9C7270D2-B95A-4F10-A22D-845F8397C384}" dt="2023-12-13T09:31:56.115" v="1979" actId="26606"/>
          <ac:spMkLst>
            <pc:docMk/>
            <pc:sldMk cId="3573450486" sldId="267"/>
            <ac:spMk id="30" creationId="{B36D2DE0-0628-4A9A-A59D-7BA8B5EB3022}"/>
          </ac:spMkLst>
        </pc:spChg>
        <pc:spChg chg="add del">
          <ac:chgData name="Kristof Boels" userId="4e2ab352072e6d6e" providerId="LiveId" clId="{9C7270D2-B95A-4F10-A22D-845F8397C384}" dt="2023-12-13T09:31:56.115" v="1979" actId="26606"/>
          <ac:spMkLst>
            <pc:docMk/>
            <pc:sldMk cId="3573450486" sldId="267"/>
            <ac:spMk id="31" creationId="{48E405C9-94BE-41DA-928C-DEC9A8550E9F}"/>
          </ac:spMkLst>
        </pc:spChg>
        <pc:spChg chg="add del">
          <ac:chgData name="Kristof Boels" userId="4e2ab352072e6d6e" providerId="LiveId" clId="{9C7270D2-B95A-4F10-A22D-845F8397C384}" dt="2023-12-13T09:31:56.115" v="1979" actId="26606"/>
          <ac:spMkLst>
            <pc:docMk/>
            <pc:sldMk cId="3573450486" sldId="267"/>
            <ac:spMk id="32" creationId="{D2091A72-D5BB-42AC-8FD3-F7747D90861E}"/>
          </ac:spMkLst>
        </pc:spChg>
        <pc:spChg chg="add del">
          <ac:chgData name="Kristof Boels" userId="4e2ab352072e6d6e" providerId="LiveId" clId="{9C7270D2-B95A-4F10-A22D-845F8397C384}" dt="2023-12-13T09:31:56.115" v="1979" actId="26606"/>
          <ac:spMkLst>
            <pc:docMk/>
            <pc:sldMk cId="3573450486" sldId="267"/>
            <ac:spMk id="33" creationId="{6ED12BFC-A737-46AF-8411-481112D54B0C}"/>
          </ac:spMkLst>
        </pc:spChg>
        <pc:spChg chg="add del mod replId">
          <ac:chgData name="Kristof Boels" userId="4e2ab352072e6d6e" providerId="LiveId" clId="{9C7270D2-B95A-4F10-A22D-845F8397C384}" dt="2023-12-11T13:08:32.031" v="415" actId="26606"/>
          <ac:spMkLst>
            <pc:docMk/>
            <pc:sldMk cId="3573450486" sldId="267"/>
            <ac:spMk id="34" creationId="{C740CC2A-A1C4-7A93-ADBE-2C420C419053}"/>
          </ac:spMkLst>
        </pc:spChg>
        <pc:spChg chg="add del">
          <ac:chgData name="Kristof Boels" userId="4e2ab352072e6d6e" providerId="LiveId" clId="{9C7270D2-B95A-4F10-A22D-845F8397C384}" dt="2023-12-11T13:19:06.612" v="520" actId="26606"/>
          <ac:spMkLst>
            <pc:docMk/>
            <pc:sldMk cId="3573450486" sldId="267"/>
            <ac:spMk id="36" creationId="{245A9F99-D9B1-4094-A2E2-B90AC1DB7B9C}"/>
          </ac:spMkLst>
        </pc:spChg>
        <pc:spChg chg="add del">
          <ac:chgData name="Kristof Boels" userId="4e2ab352072e6d6e" providerId="LiveId" clId="{9C7270D2-B95A-4F10-A22D-845F8397C384}" dt="2023-12-11T13:08:58.732" v="418" actId="26606"/>
          <ac:spMkLst>
            <pc:docMk/>
            <pc:sldMk cId="3573450486" sldId="267"/>
            <ac:spMk id="38" creationId="{A2679492-7988-4050-9056-542444452411}"/>
          </ac:spMkLst>
        </pc:spChg>
        <pc:spChg chg="add del">
          <ac:chgData name="Kristof Boels" userId="4e2ab352072e6d6e" providerId="LiveId" clId="{9C7270D2-B95A-4F10-A22D-845F8397C384}" dt="2023-12-11T13:19:06.612" v="520" actId="26606"/>
          <ac:spMkLst>
            <pc:docMk/>
            <pc:sldMk cId="3573450486" sldId="267"/>
            <ac:spMk id="39" creationId="{B7FAF607-473A-4A43-A23D-BBFF5C4117BB}"/>
          </ac:spMkLst>
        </pc:spChg>
        <pc:spChg chg="add del">
          <ac:chgData name="Kristof Boels" userId="4e2ab352072e6d6e" providerId="LiveId" clId="{9C7270D2-B95A-4F10-A22D-845F8397C384}" dt="2023-12-11T13:08:58.732" v="418" actId="26606"/>
          <ac:spMkLst>
            <pc:docMk/>
            <pc:sldMk cId="3573450486" sldId="267"/>
            <ac:spMk id="40" creationId="{B091B163-7D61-4891-ABCF-5C13D9C418D0}"/>
          </ac:spMkLst>
        </pc:spChg>
        <pc:spChg chg="add del">
          <ac:chgData name="Kristof Boels" userId="4e2ab352072e6d6e" providerId="LiveId" clId="{9C7270D2-B95A-4F10-A22D-845F8397C384}" dt="2023-12-13T09:31:02.609" v="1974" actId="26606"/>
          <ac:spMkLst>
            <pc:docMk/>
            <pc:sldMk cId="3573450486" sldId="267"/>
            <ac:spMk id="41" creationId="{F13BE4D7-0C3D-4906-B230-A1C5B4665CCF}"/>
          </ac:spMkLst>
        </pc:spChg>
        <pc:spChg chg="add del">
          <ac:chgData name="Kristof Boels" userId="4e2ab352072e6d6e" providerId="LiveId" clId="{9C7270D2-B95A-4F10-A22D-845F8397C384}" dt="2023-12-13T09:31:02.609" v="1974" actId="26606"/>
          <ac:spMkLst>
            <pc:docMk/>
            <pc:sldMk cId="3573450486" sldId="267"/>
            <ac:spMk id="43" creationId="{AE2B703B-46F9-481A-A605-82E2A828C4FA}"/>
          </ac:spMkLst>
        </pc:spChg>
        <pc:spChg chg="add del">
          <ac:chgData name="Kristof Boels" userId="4e2ab352072e6d6e" providerId="LiveId" clId="{9C7270D2-B95A-4F10-A22D-845F8397C384}" dt="2023-12-11T13:20:29.543" v="571" actId="26606"/>
          <ac:spMkLst>
            <pc:docMk/>
            <pc:sldMk cId="3573450486" sldId="267"/>
            <ac:spMk id="46" creationId="{D2B78728-A580-49A7-84F9-6EF6F583ADE0}"/>
          </ac:spMkLst>
        </pc:spChg>
        <pc:spChg chg="add del">
          <ac:chgData name="Kristof Boels" userId="4e2ab352072e6d6e" providerId="LiveId" clId="{9C7270D2-B95A-4F10-A22D-845F8397C384}" dt="2023-12-11T13:19:11.720" v="523" actId="26606"/>
          <ac:spMkLst>
            <pc:docMk/>
            <pc:sldMk cId="3573450486" sldId="267"/>
            <ac:spMk id="48" creationId="{98DDA986-B6EE-4642-AC60-0490373E69D0}"/>
          </ac:spMkLst>
        </pc:spChg>
        <pc:spChg chg="add del">
          <ac:chgData name="Kristof Boels" userId="4e2ab352072e6d6e" providerId="LiveId" clId="{9C7270D2-B95A-4F10-A22D-845F8397C384}" dt="2023-12-11T13:19:11.720" v="523" actId="26606"/>
          <ac:spMkLst>
            <pc:docMk/>
            <pc:sldMk cId="3573450486" sldId="267"/>
            <ac:spMk id="49" creationId="{80B62878-12EF-4E97-A284-47BAFC30DA2E}"/>
          </ac:spMkLst>
        </pc:spChg>
        <pc:spChg chg="add del">
          <ac:chgData name="Kristof Boels" userId="4e2ab352072e6d6e" providerId="LiveId" clId="{9C7270D2-B95A-4F10-A22D-845F8397C384}" dt="2023-12-11T13:19:11.720" v="523" actId="26606"/>
          <ac:spMkLst>
            <pc:docMk/>
            <pc:sldMk cId="3573450486" sldId="267"/>
            <ac:spMk id="50" creationId="{6D79188D-1ED5-4705-B8C7-5D6FB7670AB3}"/>
          </ac:spMkLst>
        </pc:spChg>
        <pc:spChg chg="add del">
          <ac:chgData name="Kristof Boels" userId="4e2ab352072e6d6e" providerId="LiveId" clId="{9C7270D2-B95A-4F10-A22D-845F8397C384}" dt="2023-12-13T09:31:04.152" v="1976" actId="26606"/>
          <ac:spMkLst>
            <pc:docMk/>
            <pc:sldMk cId="3573450486" sldId="267"/>
            <ac:spMk id="51" creationId="{7301F447-EEF7-48F5-AF73-7566EE7F64AD}"/>
          </ac:spMkLst>
        </pc:spChg>
        <pc:spChg chg="add del">
          <ac:chgData name="Kristof Boels" userId="4e2ab352072e6d6e" providerId="LiveId" clId="{9C7270D2-B95A-4F10-A22D-845F8397C384}" dt="2023-12-13T09:31:04.152" v="1976" actId="26606"/>
          <ac:spMkLst>
            <pc:docMk/>
            <pc:sldMk cId="3573450486" sldId="267"/>
            <ac:spMk id="52" creationId="{F7117410-A2A4-4085-9ADC-46744551DBDE}"/>
          </ac:spMkLst>
        </pc:spChg>
        <pc:spChg chg="add del">
          <ac:chgData name="Kristof Boels" userId="4e2ab352072e6d6e" providerId="LiveId" clId="{9C7270D2-B95A-4F10-A22D-845F8397C384}" dt="2023-12-11T13:20:29.543" v="571" actId="26606"/>
          <ac:spMkLst>
            <pc:docMk/>
            <pc:sldMk cId="3573450486" sldId="267"/>
            <ac:spMk id="53" creationId="{09588DA8-065E-4F6F-8EFD-43104AB2E0CF}"/>
          </ac:spMkLst>
        </pc:spChg>
        <pc:spChg chg="add del">
          <ac:chgData name="Kristof Boels" userId="4e2ab352072e6d6e" providerId="LiveId" clId="{9C7270D2-B95A-4F10-A22D-845F8397C384}" dt="2023-12-11T13:20:29.543" v="571" actId="26606"/>
          <ac:spMkLst>
            <pc:docMk/>
            <pc:sldMk cId="3573450486" sldId="267"/>
            <ac:spMk id="54" creationId="{C4285719-470E-454C-AF62-8323075F1F5B}"/>
          </ac:spMkLst>
        </pc:spChg>
        <pc:spChg chg="add del">
          <ac:chgData name="Kristof Boels" userId="4e2ab352072e6d6e" providerId="LiveId" clId="{9C7270D2-B95A-4F10-A22D-845F8397C384}" dt="2023-12-11T13:20:29.543" v="571" actId="26606"/>
          <ac:spMkLst>
            <pc:docMk/>
            <pc:sldMk cId="3573450486" sldId="267"/>
            <ac:spMk id="55" creationId="{CD9FE4EF-C4D8-49A0-B2FF-81D8DB7D8A24}"/>
          </ac:spMkLst>
        </pc:spChg>
        <pc:spChg chg="add del">
          <ac:chgData name="Kristof Boels" userId="4e2ab352072e6d6e" providerId="LiveId" clId="{9C7270D2-B95A-4F10-A22D-845F8397C384}" dt="2023-12-11T13:20:29.543" v="571" actId="26606"/>
          <ac:spMkLst>
            <pc:docMk/>
            <pc:sldMk cId="3573450486" sldId="267"/>
            <ac:spMk id="56" creationId="{4300840D-0A0B-4512-BACA-B439D5B9C57C}"/>
          </ac:spMkLst>
        </pc:spChg>
        <pc:spChg chg="add del">
          <ac:chgData name="Kristof Boels" userId="4e2ab352072e6d6e" providerId="LiveId" clId="{9C7270D2-B95A-4F10-A22D-845F8397C384}" dt="2023-12-11T13:20:29.543" v="571" actId="26606"/>
          <ac:spMkLst>
            <pc:docMk/>
            <pc:sldMk cId="3573450486" sldId="267"/>
            <ac:spMk id="57" creationId="{38FAA1A1-D861-433F-88FA-1E9D6FD31D11}"/>
          </ac:spMkLst>
        </pc:spChg>
        <pc:spChg chg="add del">
          <ac:chgData name="Kristof Boels" userId="4e2ab352072e6d6e" providerId="LiveId" clId="{9C7270D2-B95A-4F10-A22D-845F8397C384}" dt="2023-12-11T13:20:29.543" v="571" actId="26606"/>
          <ac:spMkLst>
            <pc:docMk/>
            <pc:sldMk cId="3573450486" sldId="267"/>
            <ac:spMk id="58" creationId="{8D71EDA1-87BF-4D5D-AB79-F346FD19278A}"/>
          </ac:spMkLst>
        </pc:spChg>
        <pc:spChg chg="add del">
          <ac:chgData name="Kristof Boels" userId="4e2ab352072e6d6e" providerId="LiveId" clId="{9C7270D2-B95A-4F10-A22D-845F8397C384}" dt="2023-12-13T09:31:04.152" v="1976" actId="26606"/>
          <ac:spMkLst>
            <pc:docMk/>
            <pc:sldMk cId="3573450486" sldId="267"/>
            <ac:spMk id="59" creationId="{99F74EB5-E547-4FB4-95F5-BCC788F3C4A0}"/>
          </ac:spMkLst>
        </pc:spChg>
        <pc:spChg chg="add del">
          <ac:chgData name="Kristof Boels" userId="4e2ab352072e6d6e" providerId="LiveId" clId="{9C7270D2-B95A-4F10-A22D-845F8397C384}" dt="2023-12-13T09:31:56.100" v="1978" actId="26606"/>
          <ac:spMkLst>
            <pc:docMk/>
            <pc:sldMk cId="3573450486" sldId="267"/>
            <ac:spMk id="62" creationId="{955A2079-FA98-4876-80F0-72364A7D2EA4}"/>
          </ac:spMkLst>
        </pc:spChg>
        <pc:spChg chg="add del">
          <ac:chgData name="Kristof Boels" userId="4e2ab352072e6d6e" providerId="LiveId" clId="{9C7270D2-B95A-4F10-A22D-845F8397C384}" dt="2023-12-11T13:20:18.351" v="554" actId="26606"/>
          <ac:spMkLst>
            <pc:docMk/>
            <pc:sldMk cId="3573450486" sldId="267"/>
            <ac:spMk id="63" creationId="{1B15ED52-F352-441B-82BF-E0EA34836D08}"/>
          </ac:spMkLst>
        </pc:spChg>
        <pc:spChg chg="add del">
          <ac:chgData name="Kristof Boels" userId="4e2ab352072e6d6e" providerId="LiveId" clId="{9C7270D2-B95A-4F10-A22D-845F8397C384}" dt="2023-12-11T13:20:18.351" v="554" actId="26606"/>
          <ac:spMkLst>
            <pc:docMk/>
            <pc:sldMk cId="3573450486" sldId="267"/>
            <ac:spMk id="65" creationId="{3B2E3793-BFE6-45A2-9B7B-E18844431C99}"/>
          </ac:spMkLst>
        </pc:spChg>
        <pc:spChg chg="add del">
          <ac:chgData name="Kristof Boels" userId="4e2ab352072e6d6e" providerId="LiveId" clId="{9C7270D2-B95A-4F10-A22D-845F8397C384}" dt="2023-12-13T09:34:01.524" v="2026" actId="26606"/>
          <ac:spMkLst>
            <pc:docMk/>
            <pc:sldMk cId="3573450486" sldId="267"/>
            <ac:spMk id="66" creationId="{AE2B703B-46F9-481A-A605-82E2A828C4FA}"/>
          </ac:spMkLst>
        </pc:spChg>
        <pc:spChg chg="add del">
          <ac:chgData name="Kristof Boels" userId="4e2ab352072e6d6e" providerId="LiveId" clId="{9C7270D2-B95A-4F10-A22D-845F8397C384}" dt="2023-12-11T13:20:18.351" v="554" actId="26606"/>
          <ac:spMkLst>
            <pc:docMk/>
            <pc:sldMk cId="3573450486" sldId="267"/>
            <ac:spMk id="67" creationId="{BC4C4868-CB8F-4AF9-9CDB-8108F2C19B67}"/>
          </ac:spMkLst>
        </pc:spChg>
        <pc:spChg chg="add del">
          <ac:chgData name="Kristof Boels" userId="4e2ab352072e6d6e" providerId="LiveId" clId="{9C7270D2-B95A-4F10-A22D-845F8397C384}" dt="2023-12-13T09:34:01.524" v="2026" actId="26606"/>
          <ac:spMkLst>
            <pc:docMk/>
            <pc:sldMk cId="3573450486" sldId="267"/>
            <ac:spMk id="68" creationId="{F13BE4D7-0C3D-4906-B230-A1C5B4665CCF}"/>
          </ac:spMkLst>
        </pc:spChg>
        <pc:spChg chg="add del">
          <ac:chgData name="Kristof Boels" userId="4e2ab352072e6d6e" providerId="LiveId" clId="{9C7270D2-B95A-4F10-A22D-845F8397C384}" dt="2023-12-11T13:20:18.351" v="554" actId="26606"/>
          <ac:spMkLst>
            <pc:docMk/>
            <pc:sldMk cId="3573450486" sldId="267"/>
            <ac:spMk id="69" creationId="{375E0459-6403-40CD-989D-56A4407CA12E}"/>
          </ac:spMkLst>
        </pc:spChg>
        <pc:spChg chg="add del">
          <ac:chgData name="Kristof Boels" userId="4e2ab352072e6d6e" providerId="LiveId" clId="{9C7270D2-B95A-4F10-A22D-845F8397C384}" dt="2023-12-11T13:20:18.351" v="554" actId="26606"/>
          <ac:spMkLst>
            <pc:docMk/>
            <pc:sldMk cId="3573450486" sldId="267"/>
            <ac:spMk id="71" creationId="{53E5B1A8-3AC9-4BD1-9BBC-78CA94F2D1BA}"/>
          </ac:spMkLst>
        </pc:spChg>
        <pc:spChg chg="add del">
          <ac:chgData name="Kristof Boels" userId="4e2ab352072e6d6e" providerId="LiveId" clId="{9C7270D2-B95A-4F10-A22D-845F8397C384}" dt="2023-12-13T09:33:27.262" v="2023" actId="26606"/>
          <ac:spMkLst>
            <pc:docMk/>
            <pc:sldMk cId="3573450486" sldId="267"/>
            <ac:spMk id="72" creationId="{42A4FC2C-047E-45A5-965D-8E1E3BF09BC6}"/>
          </ac:spMkLst>
        </pc:spChg>
        <pc:spChg chg="add del">
          <ac:chgData name="Kristof Boels" userId="4e2ab352072e6d6e" providerId="LiveId" clId="{9C7270D2-B95A-4F10-A22D-845F8397C384}" dt="2023-12-11T13:20:18.351" v="554" actId="26606"/>
          <ac:spMkLst>
            <pc:docMk/>
            <pc:sldMk cId="3573450486" sldId="267"/>
            <ac:spMk id="73" creationId="{B3FA1AAC-C1ED-4F77-BFA4-BE80FC0AC795}"/>
          </ac:spMkLst>
        </pc:spChg>
        <pc:spChg chg="add del">
          <ac:chgData name="Kristof Boels" userId="4e2ab352072e6d6e" providerId="LiveId" clId="{9C7270D2-B95A-4F10-A22D-845F8397C384}" dt="2023-12-13T09:34:01.506" v="2025" actId="26606"/>
          <ac:spMkLst>
            <pc:docMk/>
            <pc:sldMk cId="3573450486" sldId="267"/>
            <ac:spMk id="74" creationId="{2D2B266D-3625-4584-A5C3-7D3F672CFF30}"/>
          </ac:spMkLst>
        </pc:spChg>
        <pc:spChg chg="add del">
          <ac:chgData name="Kristof Boels" userId="4e2ab352072e6d6e" providerId="LiveId" clId="{9C7270D2-B95A-4F10-A22D-845F8397C384}" dt="2023-12-13T09:32:59.066" v="2019" actId="26606"/>
          <ac:spMkLst>
            <pc:docMk/>
            <pc:sldMk cId="3573450486" sldId="267"/>
            <ac:spMk id="75" creationId="{6C4028FD-8BAA-4A19-BFDE-594D991B7552}"/>
          </ac:spMkLst>
        </pc:spChg>
        <pc:spChg chg="add del">
          <ac:chgData name="Kristof Boels" userId="4e2ab352072e6d6e" providerId="LiveId" clId="{9C7270D2-B95A-4F10-A22D-845F8397C384}" dt="2023-12-13T09:34:01.506" v="2025" actId="26606"/>
          <ac:spMkLst>
            <pc:docMk/>
            <pc:sldMk cId="3573450486" sldId="267"/>
            <ac:spMk id="76" creationId="{C463B99A-73EE-4FBB-B7C4-F9F9BCC25C65}"/>
          </ac:spMkLst>
        </pc:spChg>
        <pc:spChg chg="add del">
          <ac:chgData name="Kristof Boels" userId="4e2ab352072e6d6e" providerId="LiveId" clId="{9C7270D2-B95A-4F10-A22D-845F8397C384}" dt="2023-12-13T09:33:01.331" v="2021" actId="26606"/>
          <ac:spMkLst>
            <pc:docMk/>
            <pc:sldMk cId="3573450486" sldId="267"/>
            <ac:spMk id="77" creationId="{5628E5CB-913B-4378-97CE-18C9F6410C53}"/>
          </ac:spMkLst>
        </pc:spChg>
        <pc:spChg chg="add del">
          <ac:chgData name="Kristof Boels" userId="4e2ab352072e6d6e" providerId="LiveId" clId="{9C7270D2-B95A-4F10-A22D-845F8397C384}" dt="2023-12-13T09:34:01.506" v="2025" actId="26606"/>
          <ac:spMkLst>
            <pc:docMk/>
            <pc:sldMk cId="3573450486" sldId="267"/>
            <ac:spMk id="79" creationId="{A5D2A5D1-BA0D-47D3-B051-DA7743C46E28}"/>
          </ac:spMkLst>
        </pc:spChg>
        <pc:spChg chg="add del">
          <ac:chgData name="Kristof Boels" userId="4e2ab352072e6d6e" providerId="LiveId" clId="{9C7270D2-B95A-4F10-A22D-845F8397C384}" dt="2023-12-13T09:39:58.056" v="2071" actId="26606"/>
          <ac:spMkLst>
            <pc:docMk/>
            <pc:sldMk cId="3573450486" sldId="267"/>
            <ac:spMk id="81" creationId="{2C61293E-6EBE-43EF-A52C-9BEBFD7679D4}"/>
          </ac:spMkLst>
        </pc:spChg>
        <pc:spChg chg="add del">
          <ac:chgData name="Kristof Boels" userId="4e2ab352072e6d6e" providerId="LiveId" clId="{9C7270D2-B95A-4F10-A22D-845F8397C384}" dt="2023-12-13T09:39:58.056" v="2071" actId="26606"/>
          <ac:spMkLst>
            <pc:docMk/>
            <pc:sldMk cId="3573450486" sldId="267"/>
            <ac:spMk id="82" creationId="{3FCFB1DE-0B7E-48CC-BA90-B2AB0889F9D6}"/>
          </ac:spMkLst>
        </pc:spChg>
        <pc:spChg chg="add del">
          <ac:chgData name="Kristof Boels" userId="4e2ab352072e6d6e" providerId="LiveId" clId="{9C7270D2-B95A-4F10-A22D-845F8397C384}" dt="2023-12-13T09:39:37.515" v="2068" actId="26606"/>
          <ac:spMkLst>
            <pc:docMk/>
            <pc:sldMk cId="3573450486" sldId="267"/>
            <ac:spMk id="84" creationId="{35DB3719-6FDC-4E5D-891D-FF40B7300F64}"/>
          </ac:spMkLst>
        </pc:spChg>
        <pc:spChg chg="add del">
          <ac:chgData name="Kristof Boels" userId="4e2ab352072e6d6e" providerId="LiveId" clId="{9C7270D2-B95A-4F10-A22D-845F8397C384}" dt="2023-12-13T09:40:54.928" v="2072" actId="26606"/>
          <ac:spMkLst>
            <pc:docMk/>
            <pc:sldMk cId="3573450486" sldId="267"/>
            <ac:spMk id="85" creationId="{2C61293E-6EBE-43EF-A52C-9BEBFD7679D4}"/>
          </ac:spMkLst>
        </pc:spChg>
        <pc:spChg chg="add del">
          <ac:chgData name="Kristof Boels" userId="4e2ab352072e6d6e" providerId="LiveId" clId="{9C7270D2-B95A-4F10-A22D-845F8397C384}" dt="2023-12-13T09:40:54.928" v="2072" actId="26606"/>
          <ac:spMkLst>
            <pc:docMk/>
            <pc:sldMk cId="3573450486" sldId="267"/>
            <ac:spMk id="86" creationId="{3FCFB1DE-0B7E-48CC-BA90-B2AB0889F9D6}"/>
          </ac:spMkLst>
        </pc:spChg>
        <pc:spChg chg="add del">
          <ac:chgData name="Kristof Boels" userId="4e2ab352072e6d6e" providerId="LiveId" clId="{9C7270D2-B95A-4F10-A22D-845F8397C384}" dt="2023-12-13T09:39:30.158" v="2066" actId="26606"/>
          <ac:spMkLst>
            <pc:docMk/>
            <pc:sldMk cId="3573450486" sldId="267"/>
            <ac:spMk id="87" creationId="{6C4028FD-8BAA-4A19-BFDE-594D991B7552}"/>
          </ac:spMkLst>
        </pc:spChg>
        <pc:spChg chg="add del">
          <ac:chgData name="Kristof Boels" userId="4e2ab352072e6d6e" providerId="LiveId" clId="{9C7270D2-B95A-4F10-A22D-845F8397C384}" dt="2023-12-13T09:39:37.515" v="2068" actId="26606"/>
          <ac:spMkLst>
            <pc:docMk/>
            <pc:sldMk cId="3573450486" sldId="267"/>
            <ac:spMk id="89" creationId="{E0CBAC23-2E3F-4A90-BA59-F8299F6A5439}"/>
          </ac:spMkLst>
        </pc:spChg>
        <pc:spChg chg="add">
          <ac:chgData name="Kristof Boels" userId="4e2ab352072e6d6e" providerId="LiveId" clId="{9C7270D2-B95A-4F10-A22D-845F8397C384}" dt="2023-12-13T09:40:54.928" v="2072" actId="26606"/>
          <ac:spMkLst>
            <pc:docMk/>
            <pc:sldMk cId="3573450486" sldId="267"/>
            <ac:spMk id="91" creationId="{2D2B266D-3625-4584-A5C3-7D3F672CFF30}"/>
          </ac:spMkLst>
        </pc:spChg>
        <pc:spChg chg="add">
          <ac:chgData name="Kristof Boels" userId="4e2ab352072e6d6e" providerId="LiveId" clId="{9C7270D2-B95A-4F10-A22D-845F8397C384}" dt="2023-12-13T09:40:54.928" v="2072" actId="26606"/>
          <ac:spMkLst>
            <pc:docMk/>
            <pc:sldMk cId="3573450486" sldId="267"/>
            <ac:spMk id="93" creationId="{C463B99A-73EE-4FBB-B7C4-F9F9BCC25C65}"/>
          </ac:spMkLst>
        </pc:spChg>
        <pc:spChg chg="add">
          <ac:chgData name="Kristof Boels" userId="4e2ab352072e6d6e" providerId="LiveId" clId="{9C7270D2-B95A-4F10-A22D-845F8397C384}" dt="2023-12-13T09:40:54.928" v="2072" actId="26606"/>
          <ac:spMkLst>
            <pc:docMk/>
            <pc:sldMk cId="3573450486" sldId="267"/>
            <ac:spMk id="95" creationId="{A5D2A5D1-BA0D-47D3-B051-DA7743C46E28}"/>
          </ac:spMkLst>
        </pc:spChg>
        <pc:grpChg chg="add del">
          <ac:chgData name="Kristof Boels" userId="4e2ab352072e6d6e" providerId="LiveId" clId="{9C7270D2-B95A-4F10-A22D-845F8397C384}" dt="2023-12-11T13:08:58.732" v="418" actId="26606"/>
          <ac:grpSpMkLst>
            <pc:docMk/>
            <pc:sldMk cId="3573450486" sldId="267"/>
            <ac:grpSpMk id="42" creationId="{0474DF76-993E-44DE-AFB0-C416182ACECF}"/>
          </ac:grpSpMkLst>
        </pc:grpChg>
        <pc:grpChg chg="add del">
          <ac:chgData name="Kristof Boels" userId="4e2ab352072e6d6e" providerId="LiveId" clId="{9C7270D2-B95A-4F10-A22D-845F8397C384}" dt="2023-12-11T13:19:06.612" v="520" actId="26606"/>
          <ac:grpSpMkLst>
            <pc:docMk/>
            <pc:sldMk cId="3573450486" sldId="267"/>
            <ac:grpSpMk id="44" creationId="{C5F6476F-D303-44D3-B30F-1BA348F0F64A}"/>
          </ac:grpSpMkLst>
        </pc:grpChg>
        <pc:graphicFrameChg chg="add del">
          <ac:chgData name="Kristof Boels" userId="4e2ab352072e6d6e" providerId="LiveId" clId="{9C7270D2-B95A-4F10-A22D-845F8397C384}" dt="2023-12-13T09:31:02.609" v="1974" actId="26606"/>
          <ac:graphicFrameMkLst>
            <pc:docMk/>
            <pc:sldMk cId="3573450486" sldId="267"/>
            <ac:graphicFrameMk id="45" creationId="{3842AAA1-61B3-07EC-E3D9-D142C67E1E2A}"/>
          </ac:graphicFrameMkLst>
        </pc:graphicFrameChg>
        <pc:graphicFrameChg chg="add del">
          <ac:chgData name="Kristof Boels" userId="4e2ab352072e6d6e" providerId="LiveId" clId="{9C7270D2-B95A-4F10-A22D-845F8397C384}" dt="2023-12-13T09:31:04.152" v="1976" actId="26606"/>
          <ac:graphicFrameMkLst>
            <pc:docMk/>
            <pc:sldMk cId="3573450486" sldId="267"/>
            <ac:graphicFrameMk id="60" creationId="{E137431D-B82E-3017-1156-B90CF715BC8E}"/>
          </ac:graphicFrameMkLst>
        </pc:graphicFrameChg>
        <pc:graphicFrameChg chg="add del">
          <ac:chgData name="Kristof Boels" userId="4e2ab352072e6d6e" providerId="LiveId" clId="{9C7270D2-B95A-4F10-A22D-845F8397C384}" dt="2023-12-13T09:31:56.100" v="1978" actId="26606"/>
          <ac:graphicFrameMkLst>
            <pc:docMk/>
            <pc:sldMk cId="3573450486" sldId="267"/>
            <ac:graphicFrameMk id="64" creationId="{2D67EF45-CCB1-68B8-5E70-102356EE6837}"/>
          </ac:graphicFrameMkLst>
        </pc:graphicFrameChg>
        <pc:graphicFrameChg chg="add mod modGraphic">
          <ac:chgData name="Kristof Boels" userId="4e2ab352072e6d6e" providerId="LiveId" clId="{9C7270D2-B95A-4F10-A22D-845F8397C384}" dt="2023-12-14T19:55:12.473" v="4694" actId="20577"/>
          <ac:graphicFrameMkLst>
            <pc:docMk/>
            <pc:sldMk cId="3573450486" sldId="267"/>
            <ac:graphicFrameMk id="70" creationId="{3842AAA1-61B3-07EC-E3D9-D142C67E1E2A}"/>
          </ac:graphicFrameMkLst>
        </pc:graphicFrameChg>
        <pc:picChg chg="add del">
          <ac:chgData name="Kristof Boels" userId="4e2ab352072e6d6e" providerId="LiveId" clId="{9C7270D2-B95A-4F10-A22D-845F8397C384}" dt="2023-12-11T13:19:06.612" v="520" actId="26606"/>
          <ac:picMkLst>
            <pc:docMk/>
            <pc:sldMk cId="3573450486" sldId="267"/>
            <ac:picMk id="7" creationId="{0C884569-C6CB-301A-339F-435A9C4928C5}"/>
          </ac:picMkLst>
        </pc:picChg>
        <pc:picChg chg="add del">
          <ac:chgData name="Kristof Boels" userId="4e2ab352072e6d6e" providerId="LiveId" clId="{9C7270D2-B95A-4F10-A22D-845F8397C384}" dt="2023-12-11T13:20:18.351" v="554" actId="26606"/>
          <ac:picMkLst>
            <pc:docMk/>
            <pc:sldMk cId="3573450486" sldId="267"/>
            <ac:picMk id="7" creationId="{2EB418FC-69FC-2CFF-1ED0-A92F70FC0E3D}"/>
          </ac:picMkLst>
        </pc:picChg>
        <pc:picChg chg="add del mod replId">
          <ac:chgData name="Kristof Boels" userId="4e2ab352072e6d6e" providerId="LiveId" clId="{9C7270D2-B95A-4F10-A22D-845F8397C384}" dt="2023-12-11T13:20:29.543" v="571" actId="26606"/>
          <ac:picMkLst>
            <pc:docMk/>
            <pc:sldMk cId="3573450486" sldId="267"/>
            <ac:picMk id="7" creationId="{3AEC0FE5-BF77-8E58-5AED-B868480E7ACD}"/>
          </ac:picMkLst>
        </pc:picChg>
        <pc:picChg chg="add del">
          <ac:chgData name="Kristof Boels" userId="4e2ab352072e6d6e" providerId="LiveId" clId="{9C7270D2-B95A-4F10-A22D-845F8397C384}" dt="2023-12-11T13:08:32.015" v="413" actId="26606"/>
          <ac:picMkLst>
            <pc:docMk/>
            <pc:sldMk cId="3573450486" sldId="267"/>
            <ac:picMk id="7" creationId="{4BEC2DF3-8846-B7AB-7B1E-25D789E0F34F}"/>
          </ac:picMkLst>
        </pc:picChg>
        <pc:picChg chg="add del mod replId">
          <ac:chgData name="Kristof Boels" userId="4e2ab352072e6d6e" providerId="LiveId" clId="{9C7270D2-B95A-4F10-A22D-845F8397C384}" dt="2023-12-11T13:20:29.543" v="571" actId="26606"/>
          <ac:picMkLst>
            <pc:docMk/>
            <pc:sldMk cId="3573450486" sldId="267"/>
            <ac:picMk id="7" creationId="{4D56EDB1-71A4-1166-38EF-D7E0308BB64C}"/>
          </ac:picMkLst>
        </pc:picChg>
        <pc:picChg chg="add del">
          <ac:chgData name="Kristof Boels" userId="4e2ab352072e6d6e" providerId="LiveId" clId="{9C7270D2-B95A-4F10-A22D-845F8397C384}" dt="2023-12-11T13:08:18.944" v="410" actId="26606"/>
          <ac:picMkLst>
            <pc:docMk/>
            <pc:sldMk cId="3573450486" sldId="267"/>
            <ac:picMk id="7" creationId="{62906D2F-0AE6-3A97-2BFC-97C83397BB64}"/>
          </ac:picMkLst>
        </pc:picChg>
        <pc:picChg chg="add del">
          <ac:chgData name="Kristof Boels" userId="4e2ab352072e6d6e" providerId="LiveId" clId="{9C7270D2-B95A-4F10-A22D-845F8397C384}" dt="2023-12-11T13:19:11.720" v="523" actId="26606"/>
          <ac:picMkLst>
            <pc:docMk/>
            <pc:sldMk cId="3573450486" sldId="267"/>
            <ac:picMk id="7" creationId="{A5335AB2-52B3-5922-C65C-2953B9AAD4A4}"/>
          </ac:picMkLst>
        </pc:picChg>
        <pc:picChg chg="add del">
          <ac:chgData name="Kristof Boels" userId="4e2ab352072e6d6e" providerId="LiveId" clId="{9C7270D2-B95A-4F10-A22D-845F8397C384}" dt="2023-12-11T13:08:58.732" v="418" actId="26606"/>
          <ac:picMkLst>
            <pc:docMk/>
            <pc:sldMk cId="3573450486" sldId="267"/>
            <ac:picMk id="7" creationId="{D3A62AC5-6A55-A171-00E4-B59366072EA1}"/>
          </ac:picMkLst>
        </pc:picChg>
        <pc:picChg chg="add del mod replId">
          <ac:chgData name="Kristof Boels" userId="4e2ab352072e6d6e" providerId="LiveId" clId="{9C7270D2-B95A-4F10-A22D-845F8397C384}" dt="2023-12-11T13:08:32.031" v="415" actId="26606"/>
          <ac:picMkLst>
            <pc:docMk/>
            <pc:sldMk cId="3573450486" sldId="267"/>
            <ac:picMk id="35" creationId="{3FDC606B-4FD4-F0CA-8CAA-3E50321443C3}"/>
          </ac:picMkLst>
        </pc:picChg>
        <pc:picChg chg="add del">
          <ac:chgData name="Kristof Boels" userId="4e2ab352072e6d6e" providerId="LiveId" clId="{9C7270D2-B95A-4F10-A22D-845F8397C384}" dt="2023-12-11T13:19:06.612" v="520" actId="26606"/>
          <ac:picMkLst>
            <pc:docMk/>
            <pc:sldMk cId="3573450486" sldId="267"/>
            <ac:picMk id="37" creationId="{B58812CF-3399-6747-E682-76ADFC20A11F}"/>
          </ac:picMkLst>
        </pc:picChg>
        <pc:cxnChg chg="add del">
          <ac:chgData name="Kristof Boels" userId="4e2ab352072e6d6e" providerId="LiveId" clId="{9C7270D2-B95A-4F10-A22D-845F8397C384}" dt="2023-12-11T13:08:58.732" v="418" actId="26606"/>
          <ac:cxnSpMkLst>
            <pc:docMk/>
            <pc:sldMk cId="3573450486" sldId="267"/>
            <ac:cxnSpMk id="47" creationId="{C49DA8F6-BCC1-4447-B54C-57856834B94B}"/>
          </ac:cxnSpMkLst>
        </pc:cxnChg>
      </pc:sldChg>
      <pc:sldChg chg="addSp delSp modSp mod setBg delDesignElem">
        <pc:chgData name="Kristof Boels" userId="4e2ab352072e6d6e" providerId="LiveId" clId="{9C7270D2-B95A-4F10-A22D-845F8397C384}" dt="2023-12-21T14:22:29.505" v="7151"/>
        <pc:sldMkLst>
          <pc:docMk/>
          <pc:sldMk cId="2044059760" sldId="268"/>
        </pc:sldMkLst>
        <pc:spChg chg="add del">
          <ac:chgData name="Kristof Boels" userId="4e2ab352072e6d6e" providerId="LiveId" clId="{9C7270D2-B95A-4F10-A22D-845F8397C384}" dt="2023-12-11T19:10:22.418" v="1318" actId="26606"/>
          <ac:spMkLst>
            <pc:docMk/>
            <pc:sldMk cId="2044059760" sldId="268"/>
            <ac:spMk id="2" creationId="{0161E120-F095-C1AE-0E52-BCFA00AC3161}"/>
          </ac:spMkLst>
        </pc:spChg>
        <pc:spChg chg="add del">
          <ac:chgData name="Kristof Boels" userId="4e2ab352072e6d6e" providerId="LiveId" clId="{9C7270D2-B95A-4F10-A22D-845F8397C384}" dt="2023-12-11T19:10:20.213" v="1315" actId="26606"/>
          <ac:spMkLst>
            <pc:docMk/>
            <pc:sldMk cId="2044059760" sldId="268"/>
            <ac:spMk id="2" creationId="{1A38BB57-3FB7-E27E-D12B-56178DB085A6}"/>
          </ac:spMkLst>
        </pc:spChg>
        <pc:spChg chg="add del">
          <ac:chgData name="Kristof Boels" userId="4e2ab352072e6d6e" providerId="LiveId" clId="{9C7270D2-B95A-4F10-A22D-845F8397C384}" dt="2023-12-11T13:47:32.453" v="796" actId="26606"/>
          <ac:spMkLst>
            <pc:docMk/>
            <pc:sldMk cId="2044059760" sldId="268"/>
            <ac:spMk id="2" creationId="{26A3143D-BEDD-B927-48A3-2F8FEA5F8198}"/>
          </ac:spMkLst>
        </pc:spChg>
        <pc:spChg chg="add del mod ord">
          <ac:chgData name="Kristof Boels" userId="4e2ab352072e6d6e" providerId="LiveId" clId="{9C7270D2-B95A-4F10-A22D-845F8397C384}" dt="2023-12-13T07:42:41.588" v="1850" actId="1076"/>
          <ac:spMkLst>
            <pc:docMk/>
            <pc:sldMk cId="2044059760" sldId="268"/>
            <ac:spMk id="2" creationId="{3E68BBF5-0791-0722-8129-F7AA0735BA1A}"/>
          </ac:spMkLst>
        </pc:spChg>
        <pc:spChg chg="add del">
          <ac:chgData name="Kristof Boels" userId="4e2ab352072e6d6e" providerId="LiveId" clId="{9C7270D2-B95A-4F10-A22D-845F8397C384}" dt="2023-12-11T18:08:25.734" v="850" actId="26606"/>
          <ac:spMkLst>
            <pc:docMk/>
            <pc:sldMk cId="2044059760" sldId="268"/>
            <ac:spMk id="2" creationId="{618C110B-24F4-7A91-6E06-968150B5DDEB}"/>
          </ac:spMkLst>
        </pc:spChg>
        <pc:spChg chg="add del">
          <ac:chgData name="Kristof Boels" userId="4e2ab352072e6d6e" providerId="LiveId" clId="{9C7270D2-B95A-4F10-A22D-845F8397C384}" dt="2023-12-11T13:48:25.838" v="810" actId="26606"/>
          <ac:spMkLst>
            <pc:docMk/>
            <pc:sldMk cId="2044059760" sldId="268"/>
            <ac:spMk id="2" creationId="{6A220F5F-C872-A5D4-C739-43CD34BC5995}"/>
          </ac:spMkLst>
        </pc:spChg>
        <pc:spChg chg="add del">
          <ac:chgData name="Kristof Boels" userId="4e2ab352072e6d6e" providerId="LiveId" clId="{9C7270D2-B95A-4F10-A22D-845F8397C384}" dt="2023-12-11T19:10:39.401" v="1327" actId="26606"/>
          <ac:spMkLst>
            <pc:docMk/>
            <pc:sldMk cId="2044059760" sldId="268"/>
            <ac:spMk id="2" creationId="{6CC74594-C9BD-2B9F-6F46-1ABF748102AA}"/>
          </ac:spMkLst>
        </pc:spChg>
        <pc:spChg chg="add del">
          <ac:chgData name="Kristof Boels" userId="4e2ab352072e6d6e" providerId="LiveId" clId="{9C7270D2-B95A-4F10-A22D-845F8397C384}" dt="2023-12-11T18:08:24.556" v="847" actId="26606"/>
          <ac:spMkLst>
            <pc:docMk/>
            <pc:sldMk cId="2044059760" sldId="268"/>
            <ac:spMk id="2" creationId="{6D485D1E-845C-E75C-656F-BF19E5501238}"/>
          </ac:spMkLst>
        </pc:spChg>
        <pc:spChg chg="add del">
          <ac:chgData name="Kristof Boels" userId="4e2ab352072e6d6e" providerId="LiveId" clId="{9C7270D2-B95A-4F10-A22D-845F8397C384}" dt="2023-12-11T19:10:30.742" v="1321" actId="26606"/>
          <ac:spMkLst>
            <pc:docMk/>
            <pc:sldMk cId="2044059760" sldId="268"/>
            <ac:spMk id="2" creationId="{8723CE39-C13E-2BF6-D5B1-368AA4656C63}"/>
          </ac:spMkLst>
        </pc:spChg>
        <pc:spChg chg="add del">
          <ac:chgData name="Kristof Boels" userId="4e2ab352072e6d6e" providerId="LiveId" clId="{9C7270D2-B95A-4F10-A22D-845F8397C384}" dt="2023-12-11T19:10:37.127" v="1324" actId="26606"/>
          <ac:spMkLst>
            <pc:docMk/>
            <pc:sldMk cId="2044059760" sldId="268"/>
            <ac:spMk id="2" creationId="{97701BE4-4829-5FAC-AF0B-62C39DF9DC71}"/>
          </ac:spMkLst>
        </pc:spChg>
        <pc:spChg chg="add del">
          <ac:chgData name="Kristof Boels" userId="4e2ab352072e6d6e" providerId="LiveId" clId="{9C7270D2-B95A-4F10-A22D-845F8397C384}" dt="2023-12-11T13:47:06.614" v="793" actId="26606"/>
          <ac:spMkLst>
            <pc:docMk/>
            <pc:sldMk cId="2044059760" sldId="268"/>
            <ac:spMk id="2" creationId="{C51C9B83-3F1D-8068-566C-869AE9DE3528}"/>
          </ac:spMkLst>
        </pc:spChg>
        <pc:spChg chg="add del">
          <ac:chgData name="Kristof Boels" userId="4e2ab352072e6d6e" providerId="LiveId" clId="{9C7270D2-B95A-4F10-A22D-845F8397C384}" dt="2023-12-11T13:47:37.382" v="799" actId="26606"/>
          <ac:spMkLst>
            <pc:docMk/>
            <pc:sldMk cId="2044059760" sldId="268"/>
            <ac:spMk id="2" creationId="{F1C6C3E1-2CAE-481E-D696-68D89B5238BE}"/>
          </ac:spMkLst>
        </pc:spChg>
        <pc:spChg chg="add del">
          <ac:chgData name="Kristof Boels" userId="4e2ab352072e6d6e" providerId="LiveId" clId="{9C7270D2-B95A-4F10-A22D-845F8397C384}" dt="2023-12-11T13:47:37.382" v="801" actId="26606"/>
          <ac:spMkLst>
            <pc:docMk/>
            <pc:sldMk cId="2044059760" sldId="268"/>
            <ac:spMk id="3" creationId="{2E6324CE-49B3-360B-BD07-91036614EE83}"/>
          </ac:spMkLst>
        </pc:spChg>
        <pc:spChg chg="add mod">
          <ac:chgData name="Kristof Boels" userId="4e2ab352072e6d6e" providerId="LiveId" clId="{9C7270D2-B95A-4F10-A22D-845F8397C384}" dt="2023-12-15T11:44:36.288" v="4707" actId="1076"/>
          <ac:spMkLst>
            <pc:docMk/>
            <pc:sldMk cId="2044059760" sldId="268"/>
            <ac:spMk id="3" creationId="{F018F449-731D-7E1B-0846-7E188C56114A}"/>
          </ac:spMkLst>
        </pc:spChg>
        <pc:spChg chg="add del">
          <ac:chgData name="Kristof Boels" userId="4e2ab352072e6d6e" providerId="LiveId" clId="{9C7270D2-B95A-4F10-A22D-845F8397C384}" dt="2023-12-11T13:47:32.453" v="796" actId="26606"/>
          <ac:spMkLst>
            <pc:docMk/>
            <pc:sldMk cId="2044059760" sldId="268"/>
            <ac:spMk id="10" creationId="{1B15ED52-F352-441B-82BF-E0EA34836D08}"/>
          </ac:spMkLst>
        </pc:spChg>
        <pc:spChg chg="add del">
          <ac:chgData name="Kristof Boels" userId="4e2ab352072e6d6e" providerId="LiveId" clId="{9C7270D2-B95A-4F10-A22D-845F8397C384}" dt="2023-12-11T13:47:32.453" v="796" actId="26606"/>
          <ac:spMkLst>
            <pc:docMk/>
            <pc:sldMk cId="2044059760" sldId="268"/>
            <ac:spMk id="11" creationId="{0F777113-4902-F725-D4CE-A5DBE23326D3}"/>
          </ac:spMkLst>
        </pc:spChg>
        <pc:spChg chg="add del">
          <ac:chgData name="Kristof Boels" userId="4e2ab352072e6d6e" providerId="LiveId" clId="{9C7270D2-B95A-4F10-A22D-845F8397C384}" dt="2023-12-11T13:47:32.453" v="796" actId="26606"/>
          <ac:spMkLst>
            <pc:docMk/>
            <pc:sldMk cId="2044059760" sldId="268"/>
            <ac:spMk id="12" creationId="{3B2E3793-BFE6-45A2-9B7B-E18844431C99}"/>
          </ac:spMkLst>
        </pc:spChg>
        <pc:spChg chg="add del">
          <ac:chgData name="Kristof Boels" userId="4e2ab352072e6d6e" providerId="LiveId" clId="{9C7270D2-B95A-4F10-A22D-845F8397C384}" dt="2023-12-11T13:47:32.453" v="796" actId="26606"/>
          <ac:spMkLst>
            <pc:docMk/>
            <pc:sldMk cId="2044059760" sldId="268"/>
            <ac:spMk id="14" creationId="{BC4C4868-CB8F-4AF9-9CDB-8108F2C19B67}"/>
          </ac:spMkLst>
        </pc:spChg>
        <pc:spChg chg="add del">
          <ac:chgData name="Kristof Boels" userId="4e2ab352072e6d6e" providerId="LiveId" clId="{9C7270D2-B95A-4F10-A22D-845F8397C384}" dt="2023-12-11T13:47:32.453" v="796" actId="26606"/>
          <ac:spMkLst>
            <pc:docMk/>
            <pc:sldMk cId="2044059760" sldId="268"/>
            <ac:spMk id="16" creationId="{375E0459-6403-40CD-989D-56A4407CA12E}"/>
          </ac:spMkLst>
        </pc:spChg>
        <pc:spChg chg="add del">
          <ac:chgData name="Kristof Boels" userId="4e2ab352072e6d6e" providerId="LiveId" clId="{9C7270D2-B95A-4F10-A22D-845F8397C384}" dt="2023-12-11T13:47:32.453" v="796" actId="26606"/>
          <ac:spMkLst>
            <pc:docMk/>
            <pc:sldMk cId="2044059760" sldId="268"/>
            <ac:spMk id="18" creationId="{53E5B1A8-3AC9-4BD1-9BBC-78CA94F2D1BA}"/>
          </ac:spMkLst>
        </pc:spChg>
        <pc:spChg chg="add del">
          <ac:chgData name="Kristof Boels" userId="4e2ab352072e6d6e" providerId="LiveId" clId="{9C7270D2-B95A-4F10-A22D-845F8397C384}" dt="2023-12-11T13:47:37.382" v="799" actId="26606"/>
          <ac:spMkLst>
            <pc:docMk/>
            <pc:sldMk cId="2044059760" sldId="268"/>
            <ac:spMk id="20" creationId="{A2679492-7988-4050-9056-542444452411}"/>
          </ac:spMkLst>
        </pc:spChg>
        <pc:spChg chg="add del">
          <ac:chgData name="Kristof Boels" userId="4e2ab352072e6d6e" providerId="LiveId" clId="{9C7270D2-B95A-4F10-A22D-845F8397C384}" dt="2023-12-11T13:47:37.382" v="799" actId="26606"/>
          <ac:spMkLst>
            <pc:docMk/>
            <pc:sldMk cId="2044059760" sldId="268"/>
            <ac:spMk id="21" creationId="{B091B163-7D61-4891-ABCF-5C13D9C418D0}"/>
          </ac:spMkLst>
        </pc:spChg>
        <pc:spChg chg="add del">
          <ac:chgData name="Kristof Boels" userId="4e2ab352072e6d6e" providerId="LiveId" clId="{9C7270D2-B95A-4F10-A22D-845F8397C384}" dt="2023-12-11T13:47:37.382" v="799" actId="26606"/>
          <ac:spMkLst>
            <pc:docMk/>
            <pc:sldMk cId="2044059760" sldId="268"/>
            <ac:spMk id="25" creationId="{E7894671-0A33-ECF7-11D2-5AF824D5A569}"/>
          </ac:spMkLst>
        </pc:spChg>
        <pc:spChg chg="add del">
          <ac:chgData name="Kristof Boels" userId="4e2ab352072e6d6e" providerId="LiveId" clId="{9C7270D2-B95A-4F10-A22D-845F8397C384}" dt="2023-12-11T18:08:25.750" v="852" actId="26606"/>
          <ac:spMkLst>
            <pc:docMk/>
            <pc:sldMk cId="2044059760" sldId="268"/>
            <ac:spMk id="28" creationId="{DEE2AD96-B495-4E06-9291-B71706F728CB}"/>
          </ac:spMkLst>
        </pc:spChg>
        <pc:spChg chg="add del">
          <ac:chgData name="Kristof Boels" userId="4e2ab352072e6d6e" providerId="LiveId" clId="{9C7270D2-B95A-4F10-A22D-845F8397C384}" dt="2023-12-11T18:08:25.750" v="852" actId="26606"/>
          <ac:spMkLst>
            <pc:docMk/>
            <pc:sldMk cId="2044059760" sldId="268"/>
            <ac:spMk id="29" creationId="{53CF6D67-C5A8-4ADD-9E8E-1E38CA1D3166}"/>
          </ac:spMkLst>
        </pc:spChg>
        <pc:spChg chg="add del">
          <ac:chgData name="Kristof Boels" userId="4e2ab352072e6d6e" providerId="LiveId" clId="{9C7270D2-B95A-4F10-A22D-845F8397C384}" dt="2023-12-11T18:08:25.750" v="852" actId="26606"/>
          <ac:spMkLst>
            <pc:docMk/>
            <pc:sldMk cId="2044059760" sldId="268"/>
            <ac:spMk id="30" creationId="{86909FA0-B515-4681-B7A8-FA281D133B94}"/>
          </ac:spMkLst>
        </pc:spChg>
        <pc:spChg chg="add del">
          <ac:chgData name="Kristof Boels" userId="4e2ab352072e6d6e" providerId="LiveId" clId="{9C7270D2-B95A-4F10-A22D-845F8397C384}" dt="2023-12-11T18:08:25.750" v="852" actId="26606"/>
          <ac:spMkLst>
            <pc:docMk/>
            <pc:sldMk cId="2044059760" sldId="268"/>
            <ac:spMk id="31" creationId="{21C9FE86-FCC3-4A31-AA1C-C882262B7FE7}"/>
          </ac:spMkLst>
        </pc:spChg>
        <pc:spChg chg="add del">
          <ac:chgData name="Kristof Boels" userId="4e2ab352072e6d6e" providerId="LiveId" clId="{9C7270D2-B95A-4F10-A22D-845F8397C384}" dt="2023-12-11T18:08:25.750" v="852" actId="26606"/>
          <ac:spMkLst>
            <pc:docMk/>
            <pc:sldMk cId="2044059760" sldId="268"/>
            <ac:spMk id="32" creationId="{7D96243B-ECED-4B71-8E06-AE9A285EAD20}"/>
          </ac:spMkLst>
        </pc:spChg>
        <pc:spChg chg="add del">
          <ac:chgData name="Kristof Boels" userId="4e2ab352072e6d6e" providerId="LiveId" clId="{9C7270D2-B95A-4F10-A22D-845F8397C384}" dt="2023-12-11T18:08:25.750" v="852" actId="26606"/>
          <ac:spMkLst>
            <pc:docMk/>
            <pc:sldMk cId="2044059760" sldId="268"/>
            <ac:spMk id="33" creationId="{A09989E4-EFDC-4A90-A633-E0525FB4139E}"/>
          </ac:spMkLst>
        </pc:spChg>
        <pc:spChg chg="add del mod">
          <ac:chgData name="Kristof Boels" userId="4e2ab352072e6d6e" providerId="LiveId" clId="{9C7270D2-B95A-4F10-A22D-845F8397C384}" dt="2023-12-11T18:08:25.750" v="852" actId="26606"/>
          <ac:spMkLst>
            <pc:docMk/>
            <pc:sldMk cId="2044059760" sldId="268"/>
            <ac:spMk id="34" creationId="{80C74233-D203-B9EE-72BF-89D522081406}"/>
          </ac:spMkLst>
        </pc:spChg>
        <pc:spChg chg="add del mod replId">
          <ac:chgData name="Kristof Boels" userId="4e2ab352072e6d6e" providerId="LiveId" clId="{9C7270D2-B95A-4F10-A22D-845F8397C384}" dt="2023-12-11T13:47:37.382" v="801" actId="26606"/>
          <ac:spMkLst>
            <pc:docMk/>
            <pc:sldMk cId="2044059760" sldId="268"/>
            <ac:spMk id="35" creationId="{F2BD845F-801F-903E-AFE3-228F8F9D6DEB}"/>
          </ac:spMkLst>
        </pc:spChg>
        <pc:spChg chg="add del">
          <ac:chgData name="Kristof Boels" userId="4e2ab352072e6d6e" providerId="LiveId" clId="{9C7270D2-B95A-4F10-A22D-845F8397C384}" dt="2023-12-11T18:08:24.556" v="847" actId="26606"/>
          <ac:spMkLst>
            <pc:docMk/>
            <pc:sldMk cId="2044059760" sldId="268"/>
            <ac:spMk id="40" creationId="{2659FDB4-FCBE-4A89-B46D-43D4FA54464D}"/>
          </ac:spMkLst>
        </pc:spChg>
        <pc:spChg chg="add del">
          <ac:chgData name="Kristof Boels" userId="4e2ab352072e6d6e" providerId="LiveId" clId="{9C7270D2-B95A-4F10-A22D-845F8397C384}" dt="2023-12-11T13:48:25.838" v="810" actId="26606"/>
          <ac:spMkLst>
            <pc:docMk/>
            <pc:sldMk cId="2044059760" sldId="268"/>
            <ac:spMk id="41" creationId="{E51BA4DF-2BD4-4EC2-B1DB-B27C8AC71864}"/>
          </ac:spMkLst>
        </pc:spChg>
        <pc:spChg chg="add del">
          <ac:chgData name="Kristof Boels" userId="4e2ab352072e6d6e" providerId="LiveId" clId="{9C7270D2-B95A-4F10-A22D-845F8397C384}" dt="2023-12-11T18:23:24.984" v="947" actId="26606"/>
          <ac:spMkLst>
            <pc:docMk/>
            <pc:sldMk cId="2044059760" sldId="268"/>
            <ac:spMk id="43" creationId="{86909FA0-B515-4681-B7A8-FA281D133B94}"/>
          </ac:spMkLst>
        </pc:spChg>
        <pc:spChg chg="add del">
          <ac:chgData name="Kristof Boels" userId="4e2ab352072e6d6e" providerId="LiveId" clId="{9C7270D2-B95A-4F10-A22D-845F8397C384}" dt="2023-12-11T18:08:25.734" v="850" actId="26606"/>
          <ac:spMkLst>
            <pc:docMk/>
            <pc:sldMk cId="2044059760" sldId="268"/>
            <ac:spMk id="44" creationId="{A61E7EDE-CB4A-402F-B0FB-8640C3589105}"/>
          </ac:spMkLst>
        </pc:spChg>
        <pc:spChg chg="add del">
          <ac:chgData name="Kristof Boels" userId="4e2ab352072e6d6e" providerId="LiveId" clId="{9C7270D2-B95A-4F10-A22D-845F8397C384}" dt="2023-12-11T18:08:25.734" v="850" actId="26606"/>
          <ac:spMkLst>
            <pc:docMk/>
            <pc:sldMk cId="2044059760" sldId="268"/>
            <ac:spMk id="45" creationId="{28C367AD-9838-470A-87EF-678609CC8692}"/>
          </ac:spMkLst>
        </pc:spChg>
        <pc:spChg chg="add del">
          <ac:chgData name="Kristof Boels" userId="4e2ab352072e6d6e" providerId="LiveId" clId="{9C7270D2-B95A-4F10-A22D-845F8397C384}" dt="2023-12-11T18:08:25.734" v="850" actId="26606"/>
          <ac:spMkLst>
            <pc:docMk/>
            <pc:sldMk cId="2044059760" sldId="268"/>
            <ac:spMk id="46" creationId="{6C2BBEB8-4077-499F-80FD-AA9827A8D8B7}"/>
          </ac:spMkLst>
        </pc:spChg>
        <pc:spChg chg="add del">
          <ac:chgData name="Kristof Boels" userId="4e2ab352072e6d6e" providerId="LiveId" clId="{9C7270D2-B95A-4F10-A22D-845F8397C384}" dt="2023-12-11T18:08:25.734" v="850" actId="26606"/>
          <ac:spMkLst>
            <pc:docMk/>
            <pc:sldMk cId="2044059760" sldId="268"/>
            <ac:spMk id="47" creationId="{B0CF1642-4E76-4223-A010-6334380A22EA}"/>
          </ac:spMkLst>
        </pc:spChg>
        <pc:spChg chg="add del">
          <ac:chgData name="Kristof Boels" userId="4e2ab352072e6d6e" providerId="LiveId" clId="{9C7270D2-B95A-4F10-A22D-845F8397C384}" dt="2023-12-11T18:08:25.734" v="850" actId="26606"/>
          <ac:spMkLst>
            <pc:docMk/>
            <pc:sldMk cId="2044059760" sldId="268"/>
            <ac:spMk id="48" creationId="{38CCF5C6-B45D-6905-6C9E-64188268E9C3}"/>
          </ac:spMkLst>
        </pc:spChg>
        <pc:spChg chg="add del">
          <ac:chgData name="Kristof Boels" userId="4e2ab352072e6d6e" providerId="LiveId" clId="{9C7270D2-B95A-4F10-A22D-845F8397C384}" dt="2023-12-11T18:08:25.734" v="850" actId="26606"/>
          <ac:spMkLst>
            <pc:docMk/>
            <pc:sldMk cId="2044059760" sldId="268"/>
            <ac:spMk id="49" creationId="{6F3B7728-0C26-4662-B285-85C645523C10}"/>
          </ac:spMkLst>
        </pc:spChg>
        <pc:spChg chg="add del">
          <ac:chgData name="Kristof Boels" userId="4e2ab352072e6d6e" providerId="LiveId" clId="{9C7270D2-B95A-4F10-A22D-845F8397C384}" dt="2023-12-11T18:23:24.984" v="947" actId="26606"/>
          <ac:spMkLst>
            <pc:docMk/>
            <pc:sldMk cId="2044059760" sldId="268"/>
            <ac:spMk id="52" creationId="{DEE2AD96-B495-4E06-9291-B71706F728CB}"/>
          </ac:spMkLst>
        </pc:spChg>
        <pc:spChg chg="add del">
          <ac:chgData name="Kristof Boels" userId="4e2ab352072e6d6e" providerId="LiveId" clId="{9C7270D2-B95A-4F10-A22D-845F8397C384}" dt="2023-12-11T18:23:24.984" v="947" actId="26606"/>
          <ac:spMkLst>
            <pc:docMk/>
            <pc:sldMk cId="2044059760" sldId="268"/>
            <ac:spMk id="53" creationId="{53CF6D67-C5A8-4ADD-9E8E-1E38CA1D3166}"/>
          </ac:spMkLst>
        </pc:spChg>
        <pc:spChg chg="add del">
          <ac:chgData name="Kristof Boels" userId="4e2ab352072e6d6e" providerId="LiveId" clId="{9C7270D2-B95A-4F10-A22D-845F8397C384}" dt="2023-12-11T18:23:24.984" v="947" actId="26606"/>
          <ac:spMkLst>
            <pc:docMk/>
            <pc:sldMk cId="2044059760" sldId="268"/>
            <ac:spMk id="54" creationId="{21C9FE86-FCC3-4A31-AA1C-C882262B7FE7}"/>
          </ac:spMkLst>
        </pc:spChg>
        <pc:spChg chg="add del">
          <ac:chgData name="Kristof Boels" userId="4e2ab352072e6d6e" providerId="LiveId" clId="{9C7270D2-B95A-4F10-A22D-845F8397C384}" dt="2023-12-11T18:23:24.984" v="947" actId="26606"/>
          <ac:spMkLst>
            <pc:docMk/>
            <pc:sldMk cId="2044059760" sldId="268"/>
            <ac:spMk id="55" creationId="{7D96243B-ECED-4B71-8E06-AE9A285EAD20}"/>
          </ac:spMkLst>
        </pc:spChg>
        <pc:spChg chg="add del">
          <ac:chgData name="Kristof Boels" userId="4e2ab352072e6d6e" providerId="LiveId" clId="{9C7270D2-B95A-4F10-A22D-845F8397C384}" dt="2023-12-11T18:23:24.984" v="947" actId="26606"/>
          <ac:spMkLst>
            <pc:docMk/>
            <pc:sldMk cId="2044059760" sldId="268"/>
            <ac:spMk id="56" creationId="{A09989E4-EFDC-4A90-A633-E0525FB4139E}"/>
          </ac:spMkLst>
        </pc:spChg>
        <pc:spChg chg="add del">
          <ac:chgData name="Kristof Boels" userId="4e2ab352072e6d6e" providerId="LiveId" clId="{9C7270D2-B95A-4F10-A22D-845F8397C384}" dt="2023-12-11T19:10:30.742" v="1321" actId="26606"/>
          <ac:spMkLst>
            <pc:docMk/>
            <pc:sldMk cId="2044059760" sldId="268"/>
            <ac:spMk id="57" creationId="{0A7497C4-868A-C53A-767E-A49CBC5DACF3}"/>
          </ac:spMkLst>
        </pc:spChg>
        <pc:spChg chg="add del">
          <ac:chgData name="Kristof Boels" userId="4e2ab352072e6d6e" providerId="LiveId" clId="{9C7270D2-B95A-4F10-A22D-845F8397C384}" dt="2023-12-11T19:10:22.418" v="1318" actId="26606"/>
          <ac:spMkLst>
            <pc:docMk/>
            <pc:sldMk cId="2044059760" sldId="268"/>
            <ac:spMk id="57" creationId="{28CDE9CB-D5AA-A046-0D1C-D889B57A94EC}"/>
          </ac:spMkLst>
        </pc:spChg>
        <pc:spChg chg="add del">
          <ac:chgData name="Kristof Boels" userId="4e2ab352072e6d6e" providerId="LiveId" clId="{9C7270D2-B95A-4F10-A22D-845F8397C384}" dt="2023-12-11T19:10:39.401" v="1327" actId="26606"/>
          <ac:spMkLst>
            <pc:docMk/>
            <pc:sldMk cId="2044059760" sldId="268"/>
            <ac:spMk id="57" creationId="{3FE77E84-DA87-7986-9778-AFA6D2A88297}"/>
          </ac:spMkLst>
        </pc:spChg>
        <pc:spChg chg="add del">
          <ac:chgData name="Kristof Boels" userId="4e2ab352072e6d6e" providerId="LiveId" clId="{9C7270D2-B95A-4F10-A22D-845F8397C384}" dt="2023-12-11T19:10:20.213" v="1315" actId="26606"/>
          <ac:spMkLst>
            <pc:docMk/>
            <pc:sldMk cId="2044059760" sldId="268"/>
            <ac:spMk id="57" creationId="{426076F9-50B0-7DD8-B173-D96E1524A2D4}"/>
          </ac:spMkLst>
        </pc:spChg>
        <pc:spChg chg="add del">
          <ac:chgData name="Kristof Boels" userId="4e2ab352072e6d6e" providerId="LiveId" clId="{9C7270D2-B95A-4F10-A22D-845F8397C384}" dt="2023-12-11T19:10:37.127" v="1324" actId="26606"/>
          <ac:spMkLst>
            <pc:docMk/>
            <pc:sldMk cId="2044059760" sldId="268"/>
            <ac:spMk id="57" creationId="{6AB0D66B-8723-5EAC-8D15-A503CD2907AB}"/>
          </ac:spMkLst>
        </pc:spChg>
        <pc:spChg chg="add del mod">
          <ac:chgData name="Kristof Boels" userId="4e2ab352072e6d6e" providerId="LiveId" clId="{9C7270D2-B95A-4F10-A22D-845F8397C384}" dt="2023-12-13T07:12:54.953" v="1533" actId="207"/>
          <ac:spMkLst>
            <pc:docMk/>
            <pc:sldMk cId="2044059760" sldId="268"/>
            <ac:spMk id="57" creationId="{EE104E1B-F453-70A3-20F7-D26BED017181}"/>
          </ac:spMkLst>
        </pc:spChg>
        <pc:spChg chg="add del mod replId">
          <ac:chgData name="Kristof Boels" userId="4e2ab352072e6d6e" providerId="LiveId" clId="{9C7270D2-B95A-4F10-A22D-845F8397C384}" dt="2023-12-11T18:08:25.750" v="852" actId="26606"/>
          <ac:spMkLst>
            <pc:docMk/>
            <pc:sldMk cId="2044059760" sldId="268"/>
            <ac:spMk id="58" creationId="{385A11DA-C832-CFF9-2CFB-D645A8006E7E}"/>
          </ac:spMkLst>
        </pc:spChg>
        <pc:spChg chg="add del mod replId">
          <ac:chgData name="Kristof Boels" userId="4e2ab352072e6d6e" providerId="LiveId" clId="{9C7270D2-B95A-4F10-A22D-845F8397C384}" dt="2023-12-11T18:23:24.984" v="947" actId="26606"/>
          <ac:spMkLst>
            <pc:docMk/>
            <pc:sldMk cId="2044059760" sldId="268"/>
            <ac:spMk id="59" creationId="{39F09E2A-DCDC-D7AE-A724-3B6F96145AB4}"/>
          </ac:spMkLst>
        </pc:spChg>
        <pc:spChg chg="add del mod replId">
          <ac:chgData name="Kristof Boels" userId="4e2ab352072e6d6e" providerId="LiveId" clId="{9C7270D2-B95A-4F10-A22D-845F8397C384}" dt="2023-12-11T18:23:24.984" v="947" actId="26606"/>
          <ac:spMkLst>
            <pc:docMk/>
            <pc:sldMk cId="2044059760" sldId="268"/>
            <ac:spMk id="60" creationId="{EC66F4C8-9163-CEE7-FFEA-A126707EC651}"/>
          </ac:spMkLst>
        </pc:spChg>
        <pc:spChg chg="add del">
          <ac:chgData name="Kristof Boels" userId="4e2ab352072e6d6e" providerId="LiveId" clId="{9C7270D2-B95A-4F10-A22D-845F8397C384}" dt="2023-12-11T19:10:01.765" v="1309" actId="26606"/>
          <ac:spMkLst>
            <pc:docMk/>
            <pc:sldMk cId="2044059760" sldId="268"/>
            <ac:spMk id="62" creationId="{AC17DE74-01C9-4859-B65A-85CF999E8580}"/>
          </ac:spMkLst>
        </pc:spChg>
        <pc:spChg chg="add del">
          <ac:chgData name="Kristof Boels" userId="4e2ab352072e6d6e" providerId="LiveId" clId="{9C7270D2-B95A-4F10-A22D-845F8397C384}" dt="2023-12-11T19:10:01.765" v="1309" actId="26606"/>
          <ac:spMkLst>
            <pc:docMk/>
            <pc:sldMk cId="2044059760" sldId="268"/>
            <ac:spMk id="64" creationId="{068C0432-0E90-4CC1-8CD3-D44A90DF07EF}"/>
          </ac:spMkLst>
        </pc:spChg>
        <pc:spChg chg="add del mod replId">
          <ac:chgData name="Kristof Boels" userId="4e2ab352072e6d6e" providerId="LiveId" clId="{9C7270D2-B95A-4F10-A22D-845F8397C384}" dt="2023-12-11T19:10:01.765" v="1309" actId="26606"/>
          <ac:spMkLst>
            <pc:docMk/>
            <pc:sldMk cId="2044059760" sldId="268"/>
            <ac:spMk id="66" creationId="{14702EDF-6AB5-A863-9A09-4A0F3AE9019F}"/>
          </ac:spMkLst>
        </pc:spChg>
        <pc:spChg chg="add del mod replId">
          <ac:chgData name="Kristof Boels" userId="4e2ab352072e6d6e" providerId="LiveId" clId="{9C7270D2-B95A-4F10-A22D-845F8397C384}" dt="2023-12-11T19:10:01.765" v="1309" actId="26606"/>
          <ac:spMkLst>
            <pc:docMk/>
            <pc:sldMk cId="2044059760" sldId="268"/>
            <ac:spMk id="67" creationId="{CF073FE3-D418-5B7F-ECAA-85105187B9B0}"/>
          </ac:spMkLst>
        </pc:spChg>
        <pc:spChg chg="add del">
          <ac:chgData name="Kristof Boels" userId="4e2ab352072e6d6e" providerId="LiveId" clId="{9C7270D2-B95A-4F10-A22D-845F8397C384}" dt="2023-12-11T19:10:39.417" v="1329" actId="26606"/>
          <ac:spMkLst>
            <pc:docMk/>
            <pc:sldMk cId="2044059760" sldId="268"/>
            <ac:spMk id="71" creationId="{743AA782-23D1-4521-8CAD-47662984AA08}"/>
          </ac:spMkLst>
        </pc:spChg>
        <pc:spChg chg="add del">
          <ac:chgData name="Kristof Boels" userId="4e2ab352072e6d6e" providerId="LiveId" clId="{9C7270D2-B95A-4F10-A22D-845F8397C384}" dt="2023-12-11T19:10:39.417" v="1329" actId="26606"/>
          <ac:spMkLst>
            <pc:docMk/>
            <pc:sldMk cId="2044059760" sldId="268"/>
            <ac:spMk id="73" creationId="{71877DBC-BB60-40F0-AC93-2ACDBAAE60CE}"/>
          </ac:spMkLst>
        </pc:spChg>
        <pc:spChg chg="add del">
          <ac:chgData name="Kristof Boels" userId="4e2ab352072e6d6e" providerId="LiveId" clId="{9C7270D2-B95A-4F10-A22D-845F8397C384}" dt="2023-12-11T19:10:18.124" v="1312" actId="26606"/>
          <ac:spMkLst>
            <pc:docMk/>
            <pc:sldMk cId="2044059760" sldId="268"/>
            <ac:spMk id="78" creationId="{3346177D-ADC4-4968-B747-5CFCD390B5B9}"/>
          </ac:spMkLst>
        </pc:spChg>
        <pc:spChg chg="add del">
          <ac:chgData name="Kristof Boels" userId="4e2ab352072e6d6e" providerId="LiveId" clId="{9C7270D2-B95A-4F10-A22D-845F8397C384}" dt="2023-12-11T19:10:18.124" v="1312" actId="26606"/>
          <ac:spMkLst>
            <pc:docMk/>
            <pc:sldMk cId="2044059760" sldId="268"/>
            <ac:spMk id="80" creationId="{0844A943-BF79-4FEA-ABB1-3BD54D236606}"/>
          </ac:spMkLst>
        </pc:spChg>
        <pc:spChg chg="add del">
          <ac:chgData name="Kristof Boels" userId="4e2ab352072e6d6e" providerId="LiveId" clId="{9C7270D2-B95A-4F10-A22D-845F8397C384}" dt="2023-12-11T19:10:18.124" v="1312" actId="26606"/>
          <ac:spMkLst>
            <pc:docMk/>
            <pc:sldMk cId="2044059760" sldId="268"/>
            <ac:spMk id="82" creationId="{6437CC72-F4A8-4DC3-AFAB-D22C482C8100}"/>
          </ac:spMkLst>
        </pc:spChg>
        <pc:spChg chg="add del">
          <ac:chgData name="Kristof Boels" userId="4e2ab352072e6d6e" providerId="LiveId" clId="{9C7270D2-B95A-4F10-A22D-845F8397C384}" dt="2023-12-11T19:10:20.213" v="1315" actId="26606"/>
          <ac:spMkLst>
            <pc:docMk/>
            <pc:sldMk cId="2044059760" sldId="268"/>
            <ac:spMk id="84" creationId="{1B15ED52-F352-441B-82BF-E0EA34836D08}"/>
          </ac:spMkLst>
        </pc:spChg>
        <pc:spChg chg="add del">
          <ac:chgData name="Kristof Boels" userId="4e2ab352072e6d6e" providerId="LiveId" clId="{9C7270D2-B95A-4F10-A22D-845F8397C384}" dt="2023-12-11T19:10:20.213" v="1315" actId="26606"/>
          <ac:spMkLst>
            <pc:docMk/>
            <pc:sldMk cId="2044059760" sldId="268"/>
            <ac:spMk id="85" creationId="{61707E60-CEC9-4661-AA82-69242EB4BDC3}"/>
          </ac:spMkLst>
        </pc:spChg>
        <pc:spChg chg="add del">
          <ac:chgData name="Kristof Boels" userId="4e2ab352072e6d6e" providerId="LiveId" clId="{9C7270D2-B95A-4F10-A22D-845F8397C384}" dt="2023-12-11T19:10:20.213" v="1315" actId="26606"/>
          <ac:spMkLst>
            <pc:docMk/>
            <pc:sldMk cId="2044059760" sldId="268"/>
            <ac:spMk id="86" creationId="{8F035CD8-AE30-4146-96F2-036B0CE5E4F3}"/>
          </ac:spMkLst>
        </pc:spChg>
        <pc:spChg chg="add del">
          <ac:chgData name="Kristof Boels" userId="4e2ab352072e6d6e" providerId="LiveId" clId="{9C7270D2-B95A-4F10-A22D-845F8397C384}" dt="2023-12-11T19:10:22.418" v="1318" actId="26606"/>
          <ac:spMkLst>
            <pc:docMk/>
            <pc:sldMk cId="2044059760" sldId="268"/>
            <ac:spMk id="91" creationId="{7B831B6F-405A-4B47-B9BB-5CA88F285844}"/>
          </ac:spMkLst>
        </pc:spChg>
        <pc:spChg chg="add del">
          <ac:chgData name="Kristof Boels" userId="4e2ab352072e6d6e" providerId="LiveId" clId="{9C7270D2-B95A-4F10-A22D-845F8397C384}" dt="2023-12-11T19:10:22.418" v="1318" actId="26606"/>
          <ac:spMkLst>
            <pc:docMk/>
            <pc:sldMk cId="2044059760" sldId="268"/>
            <ac:spMk id="92" creationId="{953EE71A-6488-4203-A7C4-77102FD0DCCA}"/>
          </ac:spMkLst>
        </pc:spChg>
        <pc:spChg chg="add del">
          <ac:chgData name="Kristof Boels" userId="4e2ab352072e6d6e" providerId="LiveId" clId="{9C7270D2-B95A-4F10-A22D-845F8397C384}" dt="2023-12-11T19:10:30.742" v="1321" actId="26606"/>
          <ac:spMkLst>
            <pc:docMk/>
            <pc:sldMk cId="2044059760" sldId="268"/>
            <ac:spMk id="97" creationId="{7FF47CB7-972F-479F-A36D-9E72D26EC8DA}"/>
          </ac:spMkLst>
        </pc:spChg>
        <pc:spChg chg="add del">
          <ac:chgData name="Kristof Boels" userId="4e2ab352072e6d6e" providerId="LiveId" clId="{9C7270D2-B95A-4F10-A22D-845F8397C384}" dt="2023-12-11T19:10:30.742" v="1321" actId="26606"/>
          <ac:spMkLst>
            <pc:docMk/>
            <pc:sldMk cId="2044059760" sldId="268"/>
            <ac:spMk id="98" creationId="{0D153B68-5844-490D-8E67-F616D6D721CA}"/>
          </ac:spMkLst>
        </pc:spChg>
        <pc:spChg chg="add del">
          <ac:chgData name="Kristof Boels" userId="4e2ab352072e6d6e" providerId="LiveId" clId="{9C7270D2-B95A-4F10-A22D-845F8397C384}" dt="2023-12-11T19:10:30.742" v="1321" actId="26606"/>
          <ac:spMkLst>
            <pc:docMk/>
            <pc:sldMk cId="2044059760" sldId="268"/>
            <ac:spMk id="99" creationId="{9A0D773F-7A7D-4DBB-9DEA-86BB8B8F4BC8}"/>
          </ac:spMkLst>
        </pc:spChg>
        <pc:spChg chg="add del">
          <ac:chgData name="Kristof Boels" userId="4e2ab352072e6d6e" providerId="LiveId" clId="{9C7270D2-B95A-4F10-A22D-845F8397C384}" dt="2023-12-11T19:10:37.127" v="1324" actId="26606"/>
          <ac:spMkLst>
            <pc:docMk/>
            <pc:sldMk cId="2044059760" sldId="268"/>
            <ac:spMk id="104" creationId="{743AA782-23D1-4521-8CAD-47662984AA08}"/>
          </ac:spMkLst>
        </pc:spChg>
        <pc:spChg chg="add del">
          <ac:chgData name="Kristof Boels" userId="4e2ab352072e6d6e" providerId="LiveId" clId="{9C7270D2-B95A-4F10-A22D-845F8397C384}" dt="2023-12-11T19:10:37.127" v="1324" actId="26606"/>
          <ac:spMkLst>
            <pc:docMk/>
            <pc:sldMk cId="2044059760" sldId="268"/>
            <ac:spMk id="105" creationId="{71877DBC-BB60-40F0-AC93-2ACDBAAE60CE}"/>
          </ac:spMkLst>
        </pc:spChg>
        <pc:spChg chg="add del">
          <ac:chgData name="Kristof Boels" userId="4e2ab352072e6d6e" providerId="LiveId" clId="{9C7270D2-B95A-4F10-A22D-845F8397C384}" dt="2023-12-11T19:10:39.401" v="1327" actId="26606"/>
          <ac:spMkLst>
            <pc:docMk/>
            <pc:sldMk cId="2044059760" sldId="268"/>
            <ac:spMk id="110" creationId="{743AA782-23D1-4521-8CAD-47662984AA08}"/>
          </ac:spMkLst>
        </pc:spChg>
        <pc:spChg chg="add del">
          <ac:chgData name="Kristof Boels" userId="4e2ab352072e6d6e" providerId="LiveId" clId="{9C7270D2-B95A-4F10-A22D-845F8397C384}" dt="2023-12-11T19:10:39.401" v="1327" actId="26606"/>
          <ac:spMkLst>
            <pc:docMk/>
            <pc:sldMk cId="2044059760" sldId="268"/>
            <ac:spMk id="111" creationId="{650D18FE-0824-4A46-B22C-A86B52E5780A}"/>
          </ac:spMkLst>
        </pc:spChg>
        <pc:spChg chg="add del">
          <ac:chgData name="Kristof Boels" userId="4e2ab352072e6d6e" providerId="LiveId" clId="{9C7270D2-B95A-4F10-A22D-845F8397C384}" dt="2023-12-13T07:11:32.018" v="1524" actId="26606"/>
          <ac:spMkLst>
            <pc:docMk/>
            <pc:sldMk cId="2044059760" sldId="268"/>
            <ac:spMk id="116" creationId="{3346177D-ADC4-4968-B747-5CFCD390B5B9}"/>
          </ac:spMkLst>
        </pc:spChg>
        <pc:spChg chg="add del">
          <ac:chgData name="Kristof Boels" userId="4e2ab352072e6d6e" providerId="LiveId" clId="{9C7270D2-B95A-4F10-A22D-845F8397C384}" dt="2023-12-13T07:11:32.018" v="1524" actId="26606"/>
          <ac:spMkLst>
            <pc:docMk/>
            <pc:sldMk cId="2044059760" sldId="268"/>
            <ac:spMk id="117" creationId="{0844A943-BF79-4FEA-ABB1-3BD54D236606}"/>
          </ac:spMkLst>
        </pc:spChg>
        <pc:spChg chg="add del">
          <ac:chgData name="Kristof Boels" userId="4e2ab352072e6d6e" providerId="LiveId" clId="{9C7270D2-B95A-4F10-A22D-845F8397C384}" dt="2023-12-13T07:11:32.018" v="1524" actId="26606"/>
          <ac:spMkLst>
            <pc:docMk/>
            <pc:sldMk cId="2044059760" sldId="268"/>
            <ac:spMk id="118" creationId="{6437CC72-F4A8-4DC3-AFAB-D22C482C8100}"/>
          </ac:spMkLst>
        </pc:spChg>
        <pc:spChg chg="add del mod replId">
          <ac:chgData name="Kristof Boels" userId="4e2ab352072e6d6e" providerId="LiveId" clId="{9C7270D2-B95A-4F10-A22D-845F8397C384}" dt="2023-12-11T19:10:39.417" v="1329" actId="26606"/>
          <ac:spMkLst>
            <pc:docMk/>
            <pc:sldMk cId="2044059760" sldId="268"/>
            <ac:spMk id="119" creationId="{4F06290F-2D6F-A624-A2A0-F7BAA4BE3B53}"/>
          </ac:spMkLst>
        </pc:spChg>
        <pc:spChg chg="add del mod replId">
          <ac:chgData name="Kristof Boels" userId="4e2ab352072e6d6e" providerId="LiveId" clId="{9C7270D2-B95A-4F10-A22D-845F8397C384}" dt="2023-12-11T19:10:39.417" v="1329" actId="26606"/>
          <ac:spMkLst>
            <pc:docMk/>
            <pc:sldMk cId="2044059760" sldId="268"/>
            <ac:spMk id="120" creationId="{56A36678-E60E-98C6-8926-524E32AFEF2F}"/>
          </ac:spMkLst>
        </pc:spChg>
        <pc:spChg chg="add del">
          <ac:chgData name="Kristof Boels" userId="4e2ab352072e6d6e" providerId="LiveId" clId="{9C7270D2-B95A-4F10-A22D-845F8397C384}" dt="2023-12-13T07:10:33.207" v="1519" actId="26606"/>
          <ac:spMkLst>
            <pc:docMk/>
            <pc:sldMk cId="2044059760" sldId="268"/>
            <ac:spMk id="123" creationId="{1CD81A2A-6ED4-4EF4-A14C-912D31E14800}"/>
          </ac:spMkLst>
        </pc:spChg>
        <pc:spChg chg="add del">
          <ac:chgData name="Kristof Boels" userId="4e2ab352072e6d6e" providerId="LiveId" clId="{9C7270D2-B95A-4F10-A22D-845F8397C384}" dt="2023-12-13T07:10:41.201" v="1521" actId="26606"/>
          <ac:spMkLst>
            <pc:docMk/>
            <pc:sldMk cId="2044059760" sldId="268"/>
            <ac:spMk id="124" creationId="{B86AA2DA-281A-4806-8977-D617AEAC830F}"/>
          </ac:spMkLst>
        </pc:spChg>
        <pc:spChg chg="add del">
          <ac:chgData name="Kristof Boels" userId="4e2ab352072e6d6e" providerId="LiveId" clId="{9C7270D2-B95A-4F10-A22D-845F8397C384}" dt="2023-12-13T07:10:33.207" v="1519" actId="26606"/>
          <ac:spMkLst>
            <pc:docMk/>
            <pc:sldMk cId="2044059760" sldId="268"/>
            <ac:spMk id="125" creationId="{1661932C-CA15-4E17-B115-FAE7CBEE4789}"/>
          </ac:spMkLst>
        </pc:spChg>
        <pc:spChg chg="add del">
          <ac:chgData name="Kristof Boels" userId="4e2ab352072e6d6e" providerId="LiveId" clId="{9C7270D2-B95A-4F10-A22D-845F8397C384}" dt="2023-12-13T07:10:41.201" v="1521" actId="26606"/>
          <ac:spMkLst>
            <pc:docMk/>
            <pc:sldMk cId="2044059760" sldId="268"/>
            <ac:spMk id="126" creationId="{64185774-6FC0-4B8D-A8DB-A8854688960B}"/>
          </ac:spMkLst>
        </pc:spChg>
        <pc:spChg chg="add del">
          <ac:chgData name="Kristof Boels" userId="4e2ab352072e6d6e" providerId="LiveId" clId="{9C7270D2-B95A-4F10-A22D-845F8397C384}" dt="2023-12-13T07:10:33.207" v="1519" actId="26606"/>
          <ac:spMkLst>
            <pc:docMk/>
            <pc:sldMk cId="2044059760" sldId="268"/>
            <ac:spMk id="127" creationId="{8590ADD5-9383-4D3D-9047-3DA2593CCB5D}"/>
          </ac:spMkLst>
        </pc:spChg>
        <pc:spChg chg="add del">
          <ac:chgData name="Kristof Boels" userId="4e2ab352072e6d6e" providerId="LiveId" clId="{9C7270D2-B95A-4F10-A22D-845F8397C384}" dt="2023-12-13T07:10:41.201" v="1521" actId="26606"/>
          <ac:spMkLst>
            <pc:docMk/>
            <pc:sldMk cId="2044059760" sldId="268"/>
            <ac:spMk id="128" creationId="{B7D3B4FC-79F4-47D2-9D79-DA876E6AD813}"/>
          </ac:spMkLst>
        </pc:spChg>
        <pc:spChg chg="add del">
          <ac:chgData name="Kristof Boels" userId="4e2ab352072e6d6e" providerId="LiveId" clId="{9C7270D2-B95A-4F10-A22D-845F8397C384}" dt="2023-12-13T07:10:33.207" v="1519" actId="26606"/>
          <ac:spMkLst>
            <pc:docMk/>
            <pc:sldMk cId="2044059760" sldId="268"/>
            <ac:spMk id="129" creationId="{DABE3E45-88CF-45D8-8D40-C773324D93F6}"/>
          </ac:spMkLst>
        </pc:spChg>
        <pc:spChg chg="add del">
          <ac:chgData name="Kristof Boels" userId="4e2ab352072e6d6e" providerId="LiveId" clId="{9C7270D2-B95A-4F10-A22D-845F8397C384}" dt="2023-12-13T07:10:41.201" v="1521" actId="26606"/>
          <ac:spMkLst>
            <pc:docMk/>
            <pc:sldMk cId="2044059760" sldId="268"/>
            <ac:spMk id="130" creationId="{2775D660-3127-4688-9782-F7C4639B1691}"/>
          </ac:spMkLst>
        </pc:spChg>
        <pc:spChg chg="add del">
          <ac:chgData name="Kristof Boels" userId="4e2ab352072e6d6e" providerId="LiveId" clId="{9C7270D2-B95A-4F10-A22D-845F8397C384}" dt="2023-12-13T07:10:57.719" v="1523" actId="26606"/>
          <ac:spMkLst>
            <pc:docMk/>
            <pc:sldMk cId="2044059760" sldId="268"/>
            <ac:spMk id="132" creationId="{3346177D-ADC4-4968-B747-5CFCD390B5B9}"/>
          </ac:spMkLst>
        </pc:spChg>
        <pc:spChg chg="add del">
          <ac:chgData name="Kristof Boels" userId="4e2ab352072e6d6e" providerId="LiveId" clId="{9C7270D2-B95A-4F10-A22D-845F8397C384}" dt="2023-12-13T07:10:33.207" v="1519" actId="26606"/>
          <ac:spMkLst>
            <pc:docMk/>
            <pc:sldMk cId="2044059760" sldId="268"/>
            <ac:spMk id="133" creationId="{B91ECDA9-56DC-4270-8F33-01C5637B8CEB}"/>
          </ac:spMkLst>
        </pc:spChg>
        <pc:spChg chg="add del">
          <ac:chgData name="Kristof Boels" userId="4e2ab352072e6d6e" providerId="LiveId" clId="{9C7270D2-B95A-4F10-A22D-845F8397C384}" dt="2023-12-13T07:10:33.207" v="1519" actId="26606"/>
          <ac:spMkLst>
            <pc:docMk/>
            <pc:sldMk cId="2044059760" sldId="268"/>
            <ac:spMk id="135" creationId="{75F47824-961D-465D-84F9-EAE11BC6173B}"/>
          </ac:spMkLst>
        </pc:spChg>
        <pc:spChg chg="add del">
          <ac:chgData name="Kristof Boels" userId="4e2ab352072e6d6e" providerId="LiveId" clId="{9C7270D2-B95A-4F10-A22D-845F8397C384}" dt="2023-12-13T07:10:57.719" v="1523" actId="26606"/>
          <ac:spMkLst>
            <pc:docMk/>
            <pc:sldMk cId="2044059760" sldId="268"/>
            <ac:spMk id="136" creationId="{0844A943-BF79-4FEA-ABB1-3BD54D236606}"/>
          </ac:spMkLst>
        </pc:spChg>
        <pc:spChg chg="add del">
          <ac:chgData name="Kristof Boels" userId="4e2ab352072e6d6e" providerId="LiveId" clId="{9C7270D2-B95A-4F10-A22D-845F8397C384}" dt="2023-12-13T07:10:33.207" v="1519" actId="26606"/>
          <ac:spMkLst>
            <pc:docMk/>
            <pc:sldMk cId="2044059760" sldId="268"/>
            <ac:spMk id="137" creationId="{FEC9DA3E-C1D7-472D-B7C0-F71AE41FBA23}"/>
          </ac:spMkLst>
        </pc:spChg>
        <pc:spChg chg="add del">
          <ac:chgData name="Kristof Boels" userId="4e2ab352072e6d6e" providerId="LiveId" clId="{9C7270D2-B95A-4F10-A22D-845F8397C384}" dt="2023-12-13T07:10:57.719" v="1523" actId="26606"/>
          <ac:spMkLst>
            <pc:docMk/>
            <pc:sldMk cId="2044059760" sldId="268"/>
            <ac:spMk id="138" creationId="{6437CC72-F4A8-4DC3-AFAB-D22C482C8100}"/>
          </ac:spMkLst>
        </pc:spChg>
        <pc:spChg chg="add del">
          <ac:chgData name="Kristof Boels" userId="4e2ab352072e6d6e" providerId="LiveId" clId="{9C7270D2-B95A-4F10-A22D-845F8397C384}" dt="2023-12-13T07:24:44.817" v="1735"/>
          <ac:spMkLst>
            <pc:docMk/>
            <pc:sldMk cId="2044059760" sldId="268"/>
            <ac:spMk id="139" creationId="{4AC6B390-BC59-4F1D-A0EE-D71A92F0A0B2}"/>
          </ac:spMkLst>
        </pc:spChg>
        <pc:spChg chg="add del">
          <ac:chgData name="Kristof Boels" userId="4e2ab352072e6d6e" providerId="LiveId" clId="{9C7270D2-B95A-4F10-A22D-845F8397C384}" dt="2023-12-13T07:24:44.817" v="1735"/>
          <ac:spMkLst>
            <pc:docMk/>
            <pc:sldMk cId="2044059760" sldId="268"/>
            <ac:spMk id="140" creationId="{B6C60D79-16F1-4C4B-B7E3-7634E7069CDE}"/>
          </ac:spMkLst>
        </pc:spChg>
        <pc:spChg chg="add del">
          <ac:chgData name="Kristof Boels" userId="4e2ab352072e6d6e" providerId="LiveId" clId="{9C7270D2-B95A-4F10-A22D-845F8397C384}" dt="2023-12-13T07:24:44.817" v="1735"/>
          <ac:spMkLst>
            <pc:docMk/>
            <pc:sldMk cId="2044059760" sldId="268"/>
            <ac:spMk id="141" creationId="{426B127E-6498-4C77-9C9D-4553A5113B80}"/>
          </ac:spMkLst>
        </pc:spChg>
        <pc:grpChg chg="add del">
          <ac:chgData name="Kristof Boels" userId="4e2ab352072e6d6e" providerId="LiveId" clId="{9C7270D2-B95A-4F10-A22D-845F8397C384}" dt="2023-12-11T13:47:37.382" v="799" actId="26606"/>
          <ac:grpSpMkLst>
            <pc:docMk/>
            <pc:sldMk cId="2044059760" sldId="268"/>
            <ac:grpSpMk id="22" creationId="{0474DF76-993E-44DE-AFB0-C416182ACECF}"/>
          </ac:grpSpMkLst>
        </pc:grpChg>
        <pc:graphicFrameChg chg="add del">
          <ac:chgData name="Kristof Boels" userId="4e2ab352072e6d6e" providerId="LiveId" clId="{9C7270D2-B95A-4F10-A22D-845F8397C384}" dt="2023-12-11T13:47:06.614" v="793" actId="26606"/>
          <ac:graphicFrameMkLst>
            <pc:docMk/>
            <pc:sldMk cId="2044059760" sldId="268"/>
            <ac:graphicFrameMk id="7" creationId="{AE2A4ACF-4FD8-CFB8-50E8-3DBB6CCBB8F5}"/>
          </ac:graphicFrameMkLst>
        </pc:graphicFrameChg>
        <pc:graphicFrameChg chg="add del">
          <ac:chgData name="Kristof Boels" userId="4e2ab352072e6d6e" providerId="LiveId" clId="{9C7270D2-B95A-4F10-A22D-845F8397C384}" dt="2023-12-11T13:48:25.838" v="810" actId="26606"/>
          <ac:graphicFrameMkLst>
            <pc:docMk/>
            <pc:sldMk cId="2044059760" sldId="268"/>
            <ac:graphicFrameMk id="38" creationId="{1EE57923-0CFC-66D7-B263-C89DF449F787}"/>
          </ac:graphicFrameMkLst>
        </pc:graphicFrameChg>
        <pc:graphicFrameChg chg="add del">
          <ac:chgData name="Kristof Boels" userId="4e2ab352072e6d6e" providerId="LiveId" clId="{9C7270D2-B95A-4F10-A22D-845F8397C384}" dt="2023-12-11T18:08:24.556" v="847" actId="26606"/>
          <ac:graphicFrameMkLst>
            <pc:docMk/>
            <pc:sldMk cId="2044059760" sldId="268"/>
            <ac:graphicFrameMk id="39" creationId="{23986F00-336B-C539-0E53-D50FDCF2F00E}"/>
          </ac:graphicFrameMkLst>
        </pc:graphicFrameChg>
        <pc:graphicFrameChg chg="add del">
          <ac:chgData name="Kristof Boels" userId="4e2ab352072e6d6e" providerId="LiveId" clId="{9C7270D2-B95A-4F10-A22D-845F8397C384}" dt="2023-12-13T07:10:57.719" v="1523" actId="26606"/>
          <ac:graphicFrameMkLst>
            <pc:docMk/>
            <pc:sldMk cId="2044059760" sldId="268"/>
            <ac:graphicFrameMk id="134" creationId="{C4452956-864E-F593-EFEA-61FCD0E16FD5}"/>
          </ac:graphicFrameMkLst>
        </pc:graphicFrameChg>
        <pc:picChg chg="add del">
          <ac:chgData name="Kristof Boels" userId="4e2ab352072e6d6e" providerId="LiveId" clId="{9C7270D2-B95A-4F10-A22D-845F8397C384}" dt="2023-12-11T19:10:39.417" v="1329" actId="26606"/>
          <ac:picMkLst>
            <pc:docMk/>
            <pc:sldMk cId="2044059760" sldId="268"/>
            <ac:picMk id="5" creationId="{0680E2B4-8D6B-8AF7-D6E3-EA4B82FFB587}"/>
          </ac:picMkLst>
        </pc:picChg>
        <pc:picChg chg="add del">
          <ac:chgData name="Kristof Boels" userId="4e2ab352072e6d6e" providerId="LiveId" clId="{9C7270D2-B95A-4F10-A22D-845F8397C384}" dt="2023-12-11T19:10:30.742" v="1321" actId="26606"/>
          <ac:picMkLst>
            <pc:docMk/>
            <pc:sldMk cId="2044059760" sldId="268"/>
            <ac:picMk id="5" creationId="{1062D1EC-B050-D10B-DECC-C2CBB84CE85E}"/>
          </ac:picMkLst>
        </pc:picChg>
        <pc:picChg chg="add del">
          <ac:chgData name="Kristof Boels" userId="4e2ab352072e6d6e" providerId="LiveId" clId="{9C7270D2-B95A-4F10-A22D-845F8397C384}" dt="2023-12-11T19:10:39.401" v="1327" actId="26606"/>
          <ac:picMkLst>
            <pc:docMk/>
            <pc:sldMk cId="2044059760" sldId="268"/>
            <ac:picMk id="5" creationId="{52941C96-2925-D59D-4B9F-7D4E17F4B302}"/>
          </ac:picMkLst>
        </pc:picChg>
        <pc:picChg chg="add del">
          <ac:chgData name="Kristof Boels" userId="4e2ab352072e6d6e" providerId="LiveId" clId="{9C7270D2-B95A-4F10-A22D-845F8397C384}" dt="2023-12-11T19:10:22.418" v="1318" actId="26606"/>
          <ac:picMkLst>
            <pc:docMk/>
            <pc:sldMk cId="2044059760" sldId="268"/>
            <ac:picMk id="5" creationId="{55F5593A-46A9-373E-D2BA-568B7B7F4B29}"/>
          </ac:picMkLst>
        </pc:picChg>
        <pc:picChg chg="add del">
          <ac:chgData name="Kristof Boels" userId="4e2ab352072e6d6e" providerId="LiveId" clId="{9C7270D2-B95A-4F10-A22D-845F8397C384}" dt="2023-12-11T13:47:32.453" v="796" actId="26606"/>
          <ac:picMkLst>
            <pc:docMk/>
            <pc:sldMk cId="2044059760" sldId="268"/>
            <ac:picMk id="5" creationId="{57B9F5AF-FF60-BDC0-7D08-E75BFA6AD991}"/>
          </ac:picMkLst>
        </pc:picChg>
        <pc:picChg chg="add del">
          <ac:chgData name="Kristof Boels" userId="4e2ab352072e6d6e" providerId="LiveId" clId="{9C7270D2-B95A-4F10-A22D-845F8397C384}" dt="2023-12-11T18:08:25.734" v="850" actId="26606"/>
          <ac:picMkLst>
            <pc:docMk/>
            <pc:sldMk cId="2044059760" sldId="268"/>
            <ac:picMk id="5" creationId="{6119A5FD-1144-31B3-61DE-452A69E3FBAC}"/>
          </ac:picMkLst>
        </pc:picChg>
        <pc:picChg chg="add del">
          <ac:chgData name="Kristof Boels" userId="4e2ab352072e6d6e" providerId="LiveId" clId="{9C7270D2-B95A-4F10-A22D-845F8397C384}" dt="2023-12-11T18:08:24.556" v="847" actId="26606"/>
          <ac:picMkLst>
            <pc:docMk/>
            <pc:sldMk cId="2044059760" sldId="268"/>
            <ac:picMk id="5" creationId="{7F322E50-8F3E-CFCA-60FD-29E1024B9F73}"/>
          </ac:picMkLst>
        </pc:picChg>
        <pc:picChg chg="add del">
          <ac:chgData name="Kristof Boels" userId="4e2ab352072e6d6e" providerId="LiveId" clId="{9C7270D2-B95A-4F10-A22D-845F8397C384}" dt="2023-12-11T13:47:37.382" v="799" actId="26606"/>
          <ac:picMkLst>
            <pc:docMk/>
            <pc:sldMk cId="2044059760" sldId="268"/>
            <ac:picMk id="5" creationId="{913B0299-7B8B-EB83-67AC-8110DF7A6F1D}"/>
          </ac:picMkLst>
        </pc:picChg>
        <pc:picChg chg="add del">
          <ac:chgData name="Kristof Boels" userId="4e2ab352072e6d6e" providerId="LiveId" clId="{9C7270D2-B95A-4F10-A22D-845F8397C384}" dt="2023-12-11T13:47:06.614" v="793" actId="26606"/>
          <ac:picMkLst>
            <pc:docMk/>
            <pc:sldMk cId="2044059760" sldId="268"/>
            <ac:picMk id="5" creationId="{A72570DA-167A-9B9D-1DEB-D7570F6B6469}"/>
          </ac:picMkLst>
        </pc:picChg>
        <pc:picChg chg="add del">
          <ac:chgData name="Kristof Boels" userId="4e2ab352072e6d6e" providerId="LiveId" clId="{9C7270D2-B95A-4F10-A22D-845F8397C384}" dt="2023-12-11T19:10:20.213" v="1315" actId="26606"/>
          <ac:picMkLst>
            <pc:docMk/>
            <pc:sldMk cId="2044059760" sldId="268"/>
            <ac:picMk id="5" creationId="{BB7F8215-255A-1B91-8E88-8584BF07EA8E}"/>
          </ac:picMkLst>
        </pc:picChg>
        <pc:picChg chg="add del">
          <ac:chgData name="Kristof Boels" userId="4e2ab352072e6d6e" providerId="LiveId" clId="{9C7270D2-B95A-4F10-A22D-845F8397C384}" dt="2023-12-11T13:48:25.838" v="810" actId="26606"/>
          <ac:picMkLst>
            <pc:docMk/>
            <pc:sldMk cId="2044059760" sldId="268"/>
            <ac:picMk id="5" creationId="{CB570662-6938-0E82-69F8-481AED0A42AA}"/>
          </ac:picMkLst>
        </pc:picChg>
        <pc:picChg chg="add del">
          <ac:chgData name="Kristof Boels" userId="4e2ab352072e6d6e" providerId="LiveId" clId="{9C7270D2-B95A-4F10-A22D-845F8397C384}" dt="2023-12-11T19:10:37.127" v="1324" actId="26606"/>
          <ac:picMkLst>
            <pc:docMk/>
            <pc:sldMk cId="2044059760" sldId="268"/>
            <ac:picMk id="5" creationId="{EC39A119-F189-6E8F-9884-3EF562DD3F2A}"/>
          </ac:picMkLst>
        </pc:picChg>
        <pc:picChg chg="add del mod replId">
          <ac:chgData name="Kristof Boels" userId="4e2ab352072e6d6e" providerId="LiveId" clId="{9C7270D2-B95A-4F10-A22D-845F8397C384}" dt="2023-12-11T13:47:37.382" v="801" actId="26606"/>
          <ac:picMkLst>
            <pc:docMk/>
            <pc:sldMk cId="2044059760" sldId="268"/>
            <ac:picMk id="36" creationId="{4CBD561A-DFD1-C8A2-6595-0F7F17943CAE}"/>
          </ac:picMkLst>
        </pc:picChg>
        <pc:picChg chg="add del">
          <ac:chgData name="Kristof Boels" userId="4e2ab352072e6d6e" providerId="LiveId" clId="{9C7270D2-B95A-4F10-A22D-845F8397C384}" dt="2023-12-11T13:48:25.838" v="810" actId="26606"/>
          <ac:picMkLst>
            <pc:docMk/>
            <pc:sldMk cId="2044059760" sldId="268"/>
            <ac:picMk id="37" creationId="{D96493F6-5664-4A51-60C5-377024DC6DF1}"/>
          </ac:picMkLst>
        </pc:picChg>
        <pc:picChg chg="add del mod replId">
          <ac:chgData name="Kristof Boels" userId="4e2ab352072e6d6e" providerId="LiveId" clId="{9C7270D2-B95A-4F10-A22D-845F8397C384}" dt="2023-12-11T18:08:25.750" v="852" actId="26606"/>
          <ac:picMkLst>
            <pc:docMk/>
            <pc:sldMk cId="2044059760" sldId="268"/>
            <ac:picMk id="59" creationId="{77879A46-A0E6-02CF-7D13-7806C41BB3BD}"/>
          </ac:picMkLst>
        </pc:picChg>
        <pc:picChg chg="add del mod replId">
          <ac:chgData name="Kristof Boels" userId="4e2ab352072e6d6e" providerId="LiveId" clId="{9C7270D2-B95A-4F10-A22D-845F8397C384}" dt="2023-12-11T18:23:24.984" v="947" actId="26606"/>
          <ac:picMkLst>
            <pc:docMk/>
            <pc:sldMk cId="2044059760" sldId="268"/>
            <ac:picMk id="61" creationId="{B56FC10D-657C-D319-4DC6-283913C4F449}"/>
          </ac:picMkLst>
        </pc:picChg>
        <pc:picChg chg="add del">
          <ac:chgData name="Kristof Boels" userId="4e2ab352072e6d6e" providerId="LiveId" clId="{9C7270D2-B95A-4F10-A22D-845F8397C384}" dt="2023-12-11T19:10:20.213" v="1315" actId="26606"/>
          <ac:picMkLst>
            <pc:docMk/>
            <pc:sldMk cId="2044059760" sldId="268"/>
            <ac:picMk id="68" creationId="{42B6CBC1-DC64-BB78-163F-8DA96EB39547}"/>
          </ac:picMkLst>
        </pc:picChg>
        <pc:picChg chg="add del mod ord">
          <ac:chgData name="Kristof Boels" userId="4e2ab352072e6d6e" providerId="LiveId" clId="{9C7270D2-B95A-4F10-A22D-845F8397C384}" dt="2023-12-14T18:36:48.022" v="4278" actId="14861"/>
          <ac:picMkLst>
            <pc:docMk/>
            <pc:sldMk cId="2044059760" sldId="268"/>
            <ac:picMk id="68" creationId="{4BA82145-E003-64C0-A125-7C0C0AC38AB0}"/>
          </ac:picMkLst>
        </pc:picChg>
        <pc:picChg chg="add del">
          <ac:chgData name="Kristof Boels" userId="4e2ab352072e6d6e" providerId="LiveId" clId="{9C7270D2-B95A-4F10-A22D-845F8397C384}" dt="2023-12-11T19:10:37.127" v="1324" actId="26606"/>
          <ac:picMkLst>
            <pc:docMk/>
            <pc:sldMk cId="2044059760" sldId="268"/>
            <ac:picMk id="68" creationId="{6358EB4F-22B6-B710-EDC5-10671445E624}"/>
          </ac:picMkLst>
        </pc:picChg>
        <pc:picChg chg="add del">
          <ac:chgData name="Kristof Boels" userId="4e2ab352072e6d6e" providerId="LiveId" clId="{9C7270D2-B95A-4F10-A22D-845F8397C384}" dt="2023-12-11T19:10:22.418" v="1318" actId="26606"/>
          <ac:picMkLst>
            <pc:docMk/>
            <pc:sldMk cId="2044059760" sldId="268"/>
            <ac:picMk id="68" creationId="{DFF86716-953B-B259-A1F4-6453BDFF4829}"/>
          </ac:picMkLst>
        </pc:picChg>
        <pc:picChg chg="add del">
          <ac:chgData name="Kristof Boels" userId="4e2ab352072e6d6e" providerId="LiveId" clId="{9C7270D2-B95A-4F10-A22D-845F8397C384}" dt="2023-12-11T19:10:39.401" v="1327" actId="26606"/>
          <ac:picMkLst>
            <pc:docMk/>
            <pc:sldMk cId="2044059760" sldId="268"/>
            <ac:picMk id="68" creationId="{F466D7C4-A19C-6F4C-D344-DAB62C5FDF26}"/>
          </ac:picMkLst>
        </pc:picChg>
        <pc:picChg chg="add del">
          <ac:chgData name="Kristof Boels" userId="4e2ab352072e6d6e" providerId="LiveId" clId="{9C7270D2-B95A-4F10-A22D-845F8397C384}" dt="2023-12-11T19:10:30.742" v="1321" actId="26606"/>
          <ac:picMkLst>
            <pc:docMk/>
            <pc:sldMk cId="2044059760" sldId="268"/>
            <ac:picMk id="68" creationId="{F7762423-2CC9-DD27-4442-1C5924163485}"/>
          </ac:picMkLst>
        </pc:picChg>
        <pc:picChg chg="add del mod replId">
          <ac:chgData name="Kristof Boels" userId="4e2ab352072e6d6e" providerId="LiveId" clId="{9C7270D2-B95A-4F10-A22D-845F8397C384}" dt="2023-12-11T19:10:01.765" v="1309" actId="26606"/>
          <ac:picMkLst>
            <pc:docMk/>
            <pc:sldMk cId="2044059760" sldId="268"/>
            <ac:picMk id="69" creationId="{88675160-8A6B-024A-2F54-8EBCD2B5BBC2}"/>
          </ac:picMkLst>
        </pc:picChg>
        <pc:picChg chg="add del mod replId">
          <ac:chgData name="Kristof Boels" userId="4e2ab352072e6d6e" providerId="LiveId" clId="{9C7270D2-B95A-4F10-A22D-845F8397C384}" dt="2023-12-11T19:10:39.417" v="1329" actId="26606"/>
          <ac:picMkLst>
            <pc:docMk/>
            <pc:sldMk cId="2044059760" sldId="268"/>
            <ac:picMk id="121" creationId="{7F896FBA-B246-A423-4305-11D818E56BE7}"/>
          </ac:picMkLst>
        </pc:picChg>
        <pc:picChg chg="add del mod replId">
          <ac:chgData name="Kristof Boels" userId="4e2ab352072e6d6e" providerId="LiveId" clId="{9C7270D2-B95A-4F10-A22D-845F8397C384}" dt="2023-12-11T19:10:39.417" v="1329" actId="26606"/>
          <ac:picMkLst>
            <pc:docMk/>
            <pc:sldMk cId="2044059760" sldId="268"/>
            <ac:picMk id="122" creationId="{6B4AA3FA-AE4C-65AF-C556-2353013FBCA0}"/>
          </ac:picMkLst>
        </pc:picChg>
        <pc:cxnChg chg="add del">
          <ac:chgData name="Kristof Boels" userId="4e2ab352072e6d6e" providerId="LiveId" clId="{9C7270D2-B95A-4F10-A22D-845F8397C384}" dt="2023-12-11T13:47:37.382" v="799" actId="26606"/>
          <ac:cxnSpMkLst>
            <pc:docMk/>
            <pc:sldMk cId="2044059760" sldId="268"/>
            <ac:cxnSpMk id="19" creationId="{C49DA8F6-BCC1-4447-B54C-57856834B94B}"/>
          </ac:cxnSpMkLst>
        </pc:cxnChg>
        <pc:cxnChg chg="add del">
          <ac:chgData name="Kristof Boels" userId="4e2ab352072e6d6e" providerId="LiveId" clId="{9C7270D2-B95A-4F10-A22D-845F8397C384}" dt="2023-12-11T18:08:24.556" v="847" actId="26606"/>
          <ac:cxnSpMkLst>
            <pc:docMk/>
            <pc:sldMk cId="2044059760" sldId="268"/>
            <ac:cxnSpMk id="42" creationId="{C8F51B3F-8331-4E4A-AE96-D47B1006EEAD}"/>
          </ac:cxnSpMkLst>
        </pc:cxnChg>
        <pc:cxnChg chg="add del">
          <ac:chgData name="Kristof Boels" userId="4e2ab352072e6d6e" providerId="LiveId" clId="{9C7270D2-B95A-4F10-A22D-845F8397C384}" dt="2023-12-13T07:10:33.207" v="1519" actId="26606"/>
          <ac:cxnSpMkLst>
            <pc:docMk/>
            <pc:sldMk cId="2044059760" sldId="268"/>
            <ac:cxnSpMk id="131" creationId="{49CD1692-827B-4C8D-B4A1-134FD04CF45C}"/>
          </ac:cxnSpMkLst>
        </pc:cxnChg>
      </pc:sldChg>
      <pc:sldChg chg="addSp delSp modSp mod setBg delDesignElem">
        <pc:chgData name="Kristof Boels" userId="4e2ab352072e6d6e" providerId="LiveId" clId="{9C7270D2-B95A-4F10-A22D-845F8397C384}" dt="2023-12-21T14:23:18.903" v="7170"/>
        <pc:sldMkLst>
          <pc:docMk/>
          <pc:sldMk cId="1124438783" sldId="269"/>
        </pc:sldMkLst>
        <pc:spChg chg="add">
          <ac:chgData name="Kristof Boels" userId="4e2ab352072e6d6e" providerId="LiveId" clId="{9C7270D2-B95A-4F10-A22D-845F8397C384}" dt="2023-12-11T18:23:51.652" v="949" actId="26606"/>
          <ac:spMkLst>
            <pc:docMk/>
            <pc:sldMk cId="1124438783" sldId="269"/>
            <ac:spMk id="2" creationId="{34FAB188-6541-1605-F690-46F14D965060}"/>
          </ac:spMkLst>
        </pc:spChg>
        <pc:spChg chg="add del">
          <ac:chgData name="Kristof Boels" userId="4e2ab352072e6d6e" providerId="LiveId" clId="{9C7270D2-B95A-4F10-A22D-845F8397C384}" dt="2023-12-11T18:06:17.687" v="837" actId="26606"/>
          <ac:spMkLst>
            <pc:docMk/>
            <pc:sldMk cId="1124438783" sldId="269"/>
            <ac:spMk id="2" creationId="{B3DF0D3D-BB9A-402F-8D60-C8346017A095}"/>
          </ac:spMkLst>
        </pc:spChg>
        <pc:spChg chg="add mod">
          <ac:chgData name="Kristof Boels" userId="4e2ab352072e6d6e" providerId="LiveId" clId="{9C7270D2-B95A-4F10-A22D-845F8397C384}" dt="2023-12-14T09:37:57.724" v="3990" actId="6549"/>
          <ac:spMkLst>
            <pc:docMk/>
            <pc:sldMk cId="1124438783" sldId="269"/>
            <ac:spMk id="3" creationId="{7F22CFEC-C597-7C20-FE58-6B7F2005DE78}"/>
          </ac:spMkLst>
        </pc:spChg>
        <pc:spChg chg="add del">
          <ac:chgData name="Kristof Boels" userId="4e2ab352072e6d6e" providerId="LiveId" clId="{9C7270D2-B95A-4F10-A22D-845F8397C384}" dt="2023-12-11T18:06:17.687" v="837" actId="26606"/>
          <ac:spMkLst>
            <pc:docMk/>
            <pc:sldMk cId="1124438783" sldId="269"/>
            <ac:spMk id="3" creationId="{AA897141-282B-B781-0880-C6DD73D55707}"/>
          </ac:spMkLst>
        </pc:spChg>
        <pc:spChg chg="add del">
          <ac:chgData name="Kristof Boels" userId="4e2ab352072e6d6e" providerId="LiveId" clId="{9C7270D2-B95A-4F10-A22D-845F8397C384}" dt="2023-12-11T18:06:17.687" v="837" actId="26606"/>
          <ac:spMkLst>
            <pc:docMk/>
            <pc:sldMk cId="1124438783" sldId="269"/>
            <ac:spMk id="12" creationId="{058A14AF-9FB5-4CC7-BA35-E8E85D3EDF0E}"/>
          </ac:spMkLst>
        </pc:spChg>
        <pc:spChg chg="add del">
          <ac:chgData name="Kristof Boels" userId="4e2ab352072e6d6e" providerId="LiveId" clId="{9C7270D2-B95A-4F10-A22D-845F8397C384}" dt="2023-12-11T18:06:17.687" v="837" actId="26606"/>
          <ac:spMkLst>
            <pc:docMk/>
            <pc:sldMk cId="1124438783" sldId="269"/>
            <ac:spMk id="14" creationId="{3A9A4357-BD1D-4622-A4FE-766E6AB8DE84}"/>
          </ac:spMkLst>
        </pc:spChg>
        <pc:spChg chg="add del">
          <ac:chgData name="Kristof Boels" userId="4e2ab352072e6d6e" providerId="LiveId" clId="{9C7270D2-B95A-4F10-A22D-845F8397C384}" dt="2023-12-11T18:06:17.687" v="837" actId="26606"/>
          <ac:spMkLst>
            <pc:docMk/>
            <pc:sldMk cId="1124438783" sldId="269"/>
            <ac:spMk id="16" creationId="{E659831F-0D9A-4C63-9EBB-8435B85A440F}"/>
          </ac:spMkLst>
        </pc:spChg>
        <pc:spChg chg="add del">
          <ac:chgData name="Kristof Boels" userId="4e2ab352072e6d6e" providerId="LiveId" clId="{9C7270D2-B95A-4F10-A22D-845F8397C384}" dt="2023-12-11T18:06:17.687" v="837" actId="26606"/>
          <ac:spMkLst>
            <pc:docMk/>
            <pc:sldMk cId="1124438783" sldId="269"/>
            <ac:spMk id="18" creationId="{E6995CE5-F890-4ABA-82A2-26507CE8D2A3}"/>
          </ac:spMkLst>
        </pc:spChg>
        <pc:spChg chg="add del">
          <ac:chgData name="Kristof Boels" userId="4e2ab352072e6d6e" providerId="LiveId" clId="{9C7270D2-B95A-4F10-A22D-845F8397C384}" dt="2023-12-11T18:19:57.835" v="920" actId="26606"/>
          <ac:spMkLst>
            <pc:docMk/>
            <pc:sldMk cId="1124438783" sldId="269"/>
            <ac:spMk id="20" creationId="{38FAA1A1-D861-433F-88FA-1E9D6FD31D11}"/>
          </ac:spMkLst>
        </pc:spChg>
        <pc:spChg chg="add del">
          <ac:chgData name="Kristof Boels" userId="4e2ab352072e6d6e" providerId="LiveId" clId="{9C7270D2-B95A-4F10-A22D-845F8397C384}" dt="2023-12-11T18:19:57.835" v="920" actId="26606"/>
          <ac:spMkLst>
            <pc:docMk/>
            <pc:sldMk cId="1124438783" sldId="269"/>
            <ac:spMk id="21" creationId="{09588DA8-065E-4F6F-8EFD-43104AB2E0CF}"/>
          </ac:spMkLst>
        </pc:spChg>
        <pc:spChg chg="add del">
          <ac:chgData name="Kristof Boels" userId="4e2ab352072e6d6e" providerId="LiveId" clId="{9C7270D2-B95A-4F10-A22D-845F8397C384}" dt="2023-12-11T18:19:57.835" v="920" actId="26606"/>
          <ac:spMkLst>
            <pc:docMk/>
            <pc:sldMk cId="1124438783" sldId="269"/>
            <ac:spMk id="22" creationId="{8D71EDA1-87BF-4D5D-AB79-F346FD19278A}"/>
          </ac:spMkLst>
        </pc:spChg>
        <pc:spChg chg="add del">
          <ac:chgData name="Kristof Boels" userId="4e2ab352072e6d6e" providerId="LiveId" clId="{9C7270D2-B95A-4F10-A22D-845F8397C384}" dt="2023-12-11T18:19:57.835" v="920" actId="26606"/>
          <ac:spMkLst>
            <pc:docMk/>
            <pc:sldMk cId="1124438783" sldId="269"/>
            <ac:spMk id="23" creationId="{C4285719-470E-454C-AF62-8323075F1F5B}"/>
          </ac:spMkLst>
        </pc:spChg>
        <pc:spChg chg="add del">
          <ac:chgData name="Kristof Boels" userId="4e2ab352072e6d6e" providerId="LiveId" clId="{9C7270D2-B95A-4F10-A22D-845F8397C384}" dt="2023-12-11T18:19:57.835" v="920" actId="26606"/>
          <ac:spMkLst>
            <pc:docMk/>
            <pc:sldMk cId="1124438783" sldId="269"/>
            <ac:spMk id="24" creationId="{CD9FE4EF-C4D8-49A0-B2FF-81D8DB7D8A24}"/>
          </ac:spMkLst>
        </pc:spChg>
        <pc:spChg chg="add del">
          <ac:chgData name="Kristof Boels" userId="4e2ab352072e6d6e" providerId="LiveId" clId="{9C7270D2-B95A-4F10-A22D-845F8397C384}" dt="2023-12-11T18:19:57.835" v="920" actId="26606"/>
          <ac:spMkLst>
            <pc:docMk/>
            <pc:sldMk cId="1124438783" sldId="269"/>
            <ac:spMk id="25" creationId="{4300840D-0A0B-4512-BACA-B439D5B9C57C}"/>
          </ac:spMkLst>
        </pc:spChg>
        <pc:spChg chg="add del">
          <ac:chgData name="Kristof Boels" userId="4e2ab352072e6d6e" providerId="LiveId" clId="{9C7270D2-B95A-4F10-A22D-845F8397C384}" dt="2023-12-11T18:19:57.835" v="920" actId="26606"/>
          <ac:spMkLst>
            <pc:docMk/>
            <pc:sldMk cId="1124438783" sldId="269"/>
            <ac:spMk id="26" creationId="{D2B78728-A580-49A7-84F9-6EF6F583ADE0}"/>
          </ac:spMkLst>
        </pc:spChg>
        <pc:spChg chg="add del mod replId">
          <ac:chgData name="Kristof Boels" userId="4e2ab352072e6d6e" providerId="LiveId" clId="{9C7270D2-B95A-4F10-A22D-845F8397C384}" dt="2023-12-11T18:06:17.687" v="839" actId="26606"/>
          <ac:spMkLst>
            <pc:docMk/>
            <pc:sldMk cId="1124438783" sldId="269"/>
            <ac:spMk id="27" creationId="{923E55D4-73BA-1B66-6278-40A56045774A}"/>
          </ac:spMkLst>
        </pc:spChg>
        <pc:spChg chg="add del mod replId">
          <ac:chgData name="Kristof Boels" userId="4e2ab352072e6d6e" providerId="LiveId" clId="{9C7270D2-B95A-4F10-A22D-845F8397C384}" dt="2023-12-11T18:19:57.835" v="920" actId="26606"/>
          <ac:spMkLst>
            <pc:docMk/>
            <pc:sldMk cId="1124438783" sldId="269"/>
            <ac:spMk id="28" creationId="{5D648A6B-4837-D368-B1E9-C31BCCFA8757}"/>
          </ac:spMkLst>
        </pc:spChg>
        <pc:spChg chg="add del mod replId">
          <ac:chgData name="Kristof Boels" userId="4e2ab352072e6d6e" providerId="LiveId" clId="{9C7270D2-B95A-4F10-A22D-845F8397C384}" dt="2023-12-11T18:06:17.687" v="839" actId="26606"/>
          <ac:spMkLst>
            <pc:docMk/>
            <pc:sldMk cId="1124438783" sldId="269"/>
            <ac:spMk id="28" creationId="{C326BCEB-BE55-EFAE-1F22-A3012CB5670B}"/>
          </ac:spMkLst>
        </pc:spChg>
        <pc:spChg chg="add del mod replId">
          <ac:chgData name="Kristof Boels" userId="4e2ab352072e6d6e" providerId="LiveId" clId="{9C7270D2-B95A-4F10-A22D-845F8397C384}" dt="2023-12-11T18:19:57.835" v="920" actId="26606"/>
          <ac:spMkLst>
            <pc:docMk/>
            <pc:sldMk cId="1124438783" sldId="269"/>
            <ac:spMk id="29" creationId="{6A4BB654-0349-30D6-C4E6-7482D2BF29AE}"/>
          </ac:spMkLst>
        </pc:spChg>
        <pc:spChg chg="add del">
          <ac:chgData name="Kristof Boels" userId="4e2ab352072e6d6e" providerId="LiveId" clId="{9C7270D2-B95A-4F10-A22D-845F8397C384}" dt="2023-12-11T18:23:51.652" v="949" actId="26606"/>
          <ac:spMkLst>
            <pc:docMk/>
            <pc:sldMk cId="1124438783" sldId="269"/>
            <ac:spMk id="31" creationId="{1B15ED52-F352-441B-82BF-E0EA34836D08}"/>
          </ac:spMkLst>
        </pc:spChg>
        <pc:spChg chg="add del">
          <ac:chgData name="Kristof Boels" userId="4e2ab352072e6d6e" providerId="LiveId" clId="{9C7270D2-B95A-4F10-A22D-845F8397C384}" dt="2023-12-11T18:23:51.652" v="949" actId="26606"/>
          <ac:spMkLst>
            <pc:docMk/>
            <pc:sldMk cId="1124438783" sldId="269"/>
            <ac:spMk id="33" creationId="{3B2E3793-BFE6-45A2-9B7B-E18844431C99}"/>
          </ac:spMkLst>
        </pc:spChg>
        <pc:spChg chg="add del">
          <ac:chgData name="Kristof Boels" userId="4e2ab352072e6d6e" providerId="LiveId" clId="{9C7270D2-B95A-4F10-A22D-845F8397C384}" dt="2023-12-11T18:23:51.652" v="949" actId="26606"/>
          <ac:spMkLst>
            <pc:docMk/>
            <pc:sldMk cId="1124438783" sldId="269"/>
            <ac:spMk id="35" creationId="{BC4C4868-CB8F-4AF9-9CDB-8108F2C19B67}"/>
          </ac:spMkLst>
        </pc:spChg>
        <pc:spChg chg="add del">
          <ac:chgData name="Kristof Boels" userId="4e2ab352072e6d6e" providerId="LiveId" clId="{9C7270D2-B95A-4F10-A22D-845F8397C384}" dt="2023-12-11T18:23:51.652" v="949" actId="26606"/>
          <ac:spMkLst>
            <pc:docMk/>
            <pc:sldMk cId="1124438783" sldId="269"/>
            <ac:spMk id="37" creationId="{375E0459-6403-40CD-989D-56A4407CA12E}"/>
          </ac:spMkLst>
        </pc:spChg>
        <pc:spChg chg="add del">
          <ac:chgData name="Kristof Boels" userId="4e2ab352072e6d6e" providerId="LiveId" clId="{9C7270D2-B95A-4F10-A22D-845F8397C384}" dt="2023-12-11T18:23:51.652" v="949" actId="26606"/>
          <ac:spMkLst>
            <pc:docMk/>
            <pc:sldMk cId="1124438783" sldId="269"/>
            <ac:spMk id="39" creationId="{53E5B1A8-3AC9-4BD1-9BBC-78CA94F2D1BA}"/>
          </ac:spMkLst>
        </pc:spChg>
        <pc:spChg chg="add del mod replId">
          <ac:chgData name="Kristof Boels" userId="4e2ab352072e6d6e" providerId="LiveId" clId="{9C7270D2-B95A-4F10-A22D-845F8397C384}" dt="2023-12-11T18:23:51.652" v="949" actId="26606"/>
          <ac:spMkLst>
            <pc:docMk/>
            <pc:sldMk cId="1124438783" sldId="269"/>
            <ac:spMk id="41" creationId="{0E68F80A-5C24-33CB-2944-7CE0F5EE94CE}"/>
          </ac:spMkLst>
        </pc:spChg>
        <pc:spChg chg="add del mod replId">
          <ac:chgData name="Kristof Boels" userId="4e2ab352072e6d6e" providerId="LiveId" clId="{9C7270D2-B95A-4F10-A22D-845F8397C384}" dt="2023-12-11T18:23:51.652" v="949" actId="26606"/>
          <ac:spMkLst>
            <pc:docMk/>
            <pc:sldMk cId="1124438783" sldId="269"/>
            <ac:spMk id="42" creationId="{219D472E-8374-3D32-CC6C-4AE68DE9B836}"/>
          </ac:spMkLst>
        </pc:spChg>
        <pc:spChg chg="add del">
          <ac:chgData name="Kristof Boels" userId="4e2ab352072e6d6e" providerId="LiveId" clId="{9C7270D2-B95A-4F10-A22D-845F8397C384}" dt="2023-12-13T07:24:44.817" v="1735"/>
          <ac:spMkLst>
            <pc:docMk/>
            <pc:sldMk cId="1124438783" sldId="269"/>
            <ac:spMk id="44" creationId="{AC17DE74-01C9-4859-B65A-85CF999E8580}"/>
          </ac:spMkLst>
        </pc:spChg>
        <pc:spChg chg="add del">
          <ac:chgData name="Kristof Boels" userId="4e2ab352072e6d6e" providerId="LiveId" clId="{9C7270D2-B95A-4F10-A22D-845F8397C384}" dt="2023-12-13T07:24:44.817" v="1735"/>
          <ac:spMkLst>
            <pc:docMk/>
            <pc:sldMk cId="1124438783" sldId="269"/>
            <ac:spMk id="46" creationId="{068C0432-0E90-4CC1-8CD3-D44A90DF07EF}"/>
          </ac:spMkLst>
        </pc:spChg>
        <pc:picChg chg="add">
          <ac:chgData name="Kristof Boels" userId="4e2ab352072e6d6e" providerId="LiveId" clId="{9C7270D2-B95A-4F10-A22D-845F8397C384}" dt="2023-12-11T18:23:51.652" v="949" actId="26606"/>
          <ac:picMkLst>
            <pc:docMk/>
            <pc:sldMk cId="1124438783" sldId="269"/>
            <ac:picMk id="5" creationId="{22C14451-369C-B41A-0829-8A7B9466DCA0}"/>
          </ac:picMkLst>
        </pc:picChg>
        <pc:picChg chg="add del">
          <ac:chgData name="Kristof Boels" userId="4e2ab352072e6d6e" providerId="LiveId" clId="{9C7270D2-B95A-4F10-A22D-845F8397C384}" dt="2023-12-11T18:06:17.687" v="837" actId="26606"/>
          <ac:picMkLst>
            <pc:docMk/>
            <pc:sldMk cId="1124438783" sldId="269"/>
            <ac:picMk id="5" creationId="{48326D48-F4A6-2C9E-A46D-76A51759E92D}"/>
          </ac:picMkLst>
        </pc:picChg>
        <pc:picChg chg="add del">
          <ac:chgData name="Kristof Boels" userId="4e2ab352072e6d6e" providerId="LiveId" clId="{9C7270D2-B95A-4F10-A22D-845F8397C384}" dt="2023-12-11T18:06:17.687" v="837" actId="26606"/>
          <ac:picMkLst>
            <pc:docMk/>
            <pc:sldMk cId="1124438783" sldId="269"/>
            <ac:picMk id="9" creationId="{43760821-BC14-07E9-1332-40C9CCD949C4}"/>
          </ac:picMkLst>
        </pc:picChg>
        <pc:picChg chg="add del mod replId">
          <ac:chgData name="Kristof Boels" userId="4e2ab352072e6d6e" providerId="LiveId" clId="{9C7270D2-B95A-4F10-A22D-845F8397C384}" dt="2023-12-11T18:06:17.687" v="839" actId="26606"/>
          <ac:picMkLst>
            <pc:docMk/>
            <pc:sldMk cId="1124438783" sldId="269"/>
            <ac:picMk id="29" creationId="{8336FA2E-94FA-A237-DC23-EFB2A4DCAFCF}"/>
          </ac:picMkLst>
        </pc:picChg>
        <pc:picChg chg="add del mod replId">
          <ac:chgData name="Kristof Boels" userId="4e2ab352072e6d6e" providerId="LiveId" clId="{9C7270D2-B95A-4F10-A22D-845F8397C384}" dt="2023-12-11T18:19:57.835" v="920" actId="26606"/>
          <ac:picMkLst>
            <pc:docMk/>
            <pc:sldMk cId="1124438783" sldId="269"/>
            <ac:picMk id="30" creationId="{FCA8BC0E-4BD5-03F1-B438-E69CC27C16D3}"/>
          </ac:picMkLst>
        </pc:picChg>
        <pc:picChg chg="add del mod replId">
          <ac:chgData name="Kristof Boels" userId="4e2ab352072e6d6e" providerId="LiveId" clId="{9C7270D2-B95A-4F10-A22D-845F8397C384}" dt="2023-12-11T18:23:51.652" v="949" actId="26606"/>
          <ac:picMkLst>
            <pc:docMk/>
            <pc:sldMk cId="1124438783" sldId="269"/>
            <ac:picMk id="43" creationId="{A39617B2-0FF3-3F9A-394D-7C5E1DCCB25B}"/>
          </ac:picMkLst>
        </pc:picChg>
      </pc:sldChg>
      <pc:sldChg chg="addSp delSp modSp mod setBg delDesignElem">
        <pc:chgData name="Kristof Boels" userId="4e2ab352072e6d6e" providerId="LiveId" clId="{9C7270D2-B95A-4F10-A22D-845F8397C384}" dt="2023-12-21T14:23:20.712" v="7171"/>
        <pc:sldMkLst>
          <pc:docMk/>
          <pc:sldMk cId="390253231" sldId="270"/>
        </pc:sldMkLst>
        <pc:spChg chg="add mod">
          <ac:chgData name="Kristof Boels" userId="4e2ab352072e6d6e" providerId="LiveId" clId="{9C7270D2-B95A-4F10-A22D-845F8397C384}" dt="2023-12-13T11:28:18.074" v="2533" actId="122"/>
          <ac:spMkLst>
            <pc:docMk/>
            <pc:sldMk cId="390253231" sldId="270"/>
            <ac:spMk id="2" creationId="{F628AA3A-C42D-5A97-2A70-66D8F93D1EA1}"/>
          </ac:spMkLst>
        </pc:spChg>
        <pc:spChg chg="add mod ord">
          <ac:chgData name="Kristof Boels" userId="4e2ab352072e6d6e" providerId="LiveId" clId="{9C7270D2-B95A-4F10-A22D-845F8397C384}" dt="2023-12-14T09:38:47.587" v="3992" actId="20577"/>
          <ac:spMkLst>
            <pc:docMk/>
            <pc:sldMk cId="390253231" sldId="270"/>
            <ac:spMk id="3" creationId="{D87080D4-DAB7-8875-2AD8-0E138812B2B7}"/>
          </ac:spMkLst>
        </pc:spChg>
        <pc:spChg chg="del mod replId">
          <ac:chgData name="Kristof Boels" userId="4e2ab352072e6d6e" providerId="LiveId" clId="{9C7270D2-B95A-4F10-A22D-845F8397C384}" dt="2023-12-11T18:19:43.173" v="918" actId="26606"/>
          <ac:spMkLst>
            <pc:docMk/>
            <pc:sldMk cId="390253231" sldId="270"/>
            <ac:spMk id="7" creationId="{1DC78448-2F3F-82CF-F98D-70FA18AE0FF7}"/>
          </ac:spMkLst>
        </pc:spChg>
        <pc:spChg chg="del mod replId">
          <ac:chgData name="Kristof Boels" userId="4e2ab352072e6d6e" providerId="LiveId" clId="{9C7270D2-B95A-4F10-A22D-845F8397C384}" dt="2023-12-11T18:19:43.173" v="918" actId="26606"/>
          <ac:spMkLst>
            <pc:docMk/>
            <pc:sldMk cId="390253231" sldId="270"/>
            <ac:spMk id="8" creationId="{522A7808-F577-56DD-F959-0B971808BC38}"/>
          </ac:spMkLst>
        </pc:spChg>
        <pc:spChg chg="add del">
          <ac:chgData name="Kristof Boels" userId="4e2ab352072e6d6e" providerId="LiveId" clId="{9C7270D2-B95A-4F10-A22D-845F8397C384}" dt="2023-12-11T18:22:00.246" v="941" actId="26606"/>
          <ac:spMkLst>
            <pc:docMk/>
            <pc:sldMk cId="390253231" sldId="270"/>
            <ac:spMk id="12" creationId="{245A9F99-D9B1-4094-A2E2-B90AC1DB7B9C}"/>
          </ac:spMkLst>
        </pc:spChg>
        <pc:spChg chg="add del">
          <ac:chgData name="Kristof Boels" userId="4e2ab352072e6d6e" providerId="LiveId" clId="{9C7270D2-B95A-4F10-A22D-845F8397C384}" dt="2023-12-11T18:22:00.246" v="941" actId="26606"/>
          <ac:spMkLst>
            <pc:docMk/>
            <pc:sldMk cId="390253231" sldId="270"/>
            <ac:spMk id="14" creationId="{B7FAF607-473A-4A43-A23D-BBFF5C4117BB}"/>
          </ac:spMkLst>
        </pc:spChg>
        <pc:spChg chg="add del mod replId">
          <ac:chgData name="Kristof Boels" userId="4e2ab352072e6d6e" providerId="LiveId" clId="{9C7270D2-B95A-4F10-A22D-845F8397C384}" dt="2023-12-11T18:22:00.246" v="941" actId="26606"/>
          <ac:spMkLst>
            <pc:docMk/>
            <pc:sldMk cId="390253231" sldId="270"/>
            <ac:spMk id="21" creationId="{687254F9-C7D2-C377-074A-5C2BDF51144D}"/>
          </ac:spMkLst>
        </pc:spChg>
        <pc:spChg chg="add del mod replId">
          <ac:chgData name="Kristof Boels" userId="4e2ab352072e6d6e" providerId="LiveId" clId="{9C7270D2-B95A-4F10-A22D-845F8397C384}" dt="2023-12-11T18:22:00.246" v="941" actId="26606"/>
          <ac:spMkLst>
            <pc:docMk/>
            <pc:sldMk cId="390253231" sldId="270"/>
            <ac:spMk id="23" creationId="{0FBD291F-E9E6-08B2-D282-D98ABC280C7F}"/>
          </ac:spMkLst>
        </pc:spChg>
        <pc:spChg chg="add del">
          <ac:chgData name="Kristof Boels" userId="4e2ab352072e6d6e" providerId="LiveId" clId="{9C7270D2-B95A-4F10-A22D-845F8397C384}" dt="2023-12-13T07:24:02.760" v="1675" actId="26606"/>
          <ac:spMkLst>
            <pc:docMk/>
            <pc:sldMk cId="390253231" sldId="270"/>
            <ac:spMk id="24" creationId="{7B831B6F-405A-4B47-B9BB-5CA88F285844}"/>
          </ac:spMkLst>
        </pc:spChg>
        <pc:spChg chg="add del">
          <ac:chgData name="Kristof Boels" userId="4e2ab352072e6d6e" providerId="LiveId" clId="{9C7270D2-B95A-4F10-A22D-845F8397C384}" dt="2023-12-13T07:24:02.760" v="1675" actId="26606"/>
          <ac:spMkLst>
            <pc:docMk/>
            <pc:sldMk cId="390253231" sldId="270"/>
            <ac:spMk id="26" creationId="{15109354-9C5D-4F8C-B0E6-D1043C7BF20A}"/>
          </ac:spMkLst>
        </pc:spChg>
        <pc:spChg chg="add del">
          <ac:chgData name="Kristof Boels" userId="4e2ab352072e6d6e" providerId="LiveId" clId="{9C7270D2-B95A-4F10-A22D-845F8397C384}" dt="2023-12-13T07:24:02.760" v="1675" actId="26606"/>
          <ac:spMkLst>
            <pc:docMk/>
            <pc:sldMk cId="390253231" sldId="270"/>
            <ac:spMk id="28" creationId="{49B530FE-A87D-41A0-A920-ADC6539EAA44}"/>
          </ac:spMkLst>
        </pc:spChg>
        <pc:spChg chg="add del">
          <ac:chgData name="Kristof Boels" userId="4e2ab352072e6d6e" providerId="LiveId" clId="{9C7270D2-B95A-4F10-A22D-845F8397C384}" dt="2023-12-13T07:24:02.760" v="1674" actId="26606"/>
          <ac:spMkLst>
            <pc:docMk/>
            <pc:sldMk cId="390253231" sldId="270"/>
            <ac:spMk id="30" creationId="{5D13CC36-B950-4F02-9BAF-9A7EB267398C}"/>
          </ac:spMkLst>
        </pc:spChg>
        <pc:spChg chg="add del">
          <ac:chgData name="Kristof Boels" userId="4e2ab352072e6d6e" providerId="LiveId" clId="{9C7270D2-B95A-4F10-A22D-845F8397C384}" dt="2023-12-13T07:24:02.760" v="1674" actId="26606"/>
          <ac:spMkLst>
            <pc:docMk/>
            <pc:sldMk cId="390253231" sldId="270"/>
            <ac:spMk id="31" creationId="{4F2E2428-58BA-458D-AA54-05502E63F32F}"/>
          </ac:spMkLst>
        </pc:spChg>
        <pc:spChg chg="add del">
          <ac:chgData name="Kristof Boels" userId="4e2ab352072e6d6e" providerId="LiveId" clId="{9C7270D2-B95A-4F10-A22D-845F8397C384}" dt="2023-12-13T07:23:38.614" v="1670" actId="26606"/>
          <ac:spMkLst>
            <pc:docMk/>
            <pc:sldMk cId="390253231" sldId="270"/>
            <ac:spMk id="33" creationId="{AF6CB648-9554-488A-B457-99CAAD1DA528}"/>
          </ac:spMkLst>
        </pc:spChg>
        <pc:spChg chg="add del">
          <ac:chgData name="Kristof Boels" userId="4e2ab352072e6d6e" providerId="LiveId" clId="{9C7270D2-B95A-4F10-A22D-845F8397C384}" dt="2023-12-13T10:02:58.653" v="2186" actId="26606"/>
          <ac:spMkLst>
            <pc:docMk/>
            <pc:sldMk cId="390253231" sldId="270"/>
            <ac:spMk id="34" creationId="{649C91A9-84E7-4BF0-9026-62F01380D853}"/>
          </ac:spMkLst>
        </pc:spChg>
        <pc:spChg chg="add del">
          <ac:chgData name="Kristof Boels" userId="4e2ab352072e6d6e" providerId="LiveId" clId="{9C7270D2-B95A-4F10-A22D-845F8397C384}" dt="2023-12-13T07:23:38.614" v="1670" actId="26606"/>
          <ac:spMkLst>
            <pc:docMk/>
            <pc:sldMk cId="390253231" sldId="270"/>
            <ac:spMk id="35" creationId="{E3ADCBE7-9330-1CDA-00EB-CDD12DB722FF}"/>
          </ac:spMkLst>
        </pc:spChg>
        <pc:spChg chg="add del">
          <ac:chgData name="Kristof Boels" userId="4e2ab352072e6d6e" providerId="LiveId" clId="{9C7270D2-B95A-4F10-A22D-845F8397C384}" dt="2023-12-13T10:02:58.653" v="2186" actId="26606"/>
          <ac:spMkLst>
            <pc:docMk/>
            <pc:sldMk cId="390253231" sldId="270"/>
            <ac:spMk id="36" creationId="{9B47378D-AD27-45D0-8C1C-5B1098DCC068}"/>
          </ac:spMkLst>
        </pc:spChg>
        <pc:spChg chg="add del">
          <ac:chgData name="Kristof Boels" userId="4e2ab352072e6d6e" providerId="LiveId" clId="{9C7270D2-B95A-4F10-A22D-845F8397C384}" dt="2023-12-13T07:23:51.359" v="1672" actId="26606"/>
          <ac:spMkLst>
            <pc:docMk/>
            <pc:sldMk cId="390253231" sldId="270"/>
            <ac:spMk id="37" creationId="{649C91A9-84E7-4BF0-9026-62F01380D853}"/>
          </ac:spMkLst>
        </pc:spChg>
        <pc:spChg chg="add del">
          <ac:chgData name="Kristof Boels" userId="4e2ab352072e6d6e" providerId="LiveId" clId="{9C7270D2-B95A-4F10-A22D-845F8397C384}" dt="2023-12-13T07:23:51.359" v="1672" actId="26606"/>
          <ac:spMkLst>
            <pc:docMk/>
            <pc:sldMk cId="390253231" sldId="270"/>
            <ac:spMk id="38" creationId="{9B47378D-AD27-45D0-8C1C-5B1098DCC068}"/>
          </ac:spMkLst>
        </pc:spChg>
        <pc:spChg chg="add">
          <ac:chgData name="Kristof Boels" userId="4e2ab352072e6d6e" providerId="LiveId" clId="{9C7270D2-B95A-4F10-A22D-845F8397C384}" dt="2023-12-13T10:02:58.653" v="2186" actId="26606"/>
          <ac:spMkLst>
            <pc:docMk/>
            <pc:sldMk cId="390253231" sldId="270"/>
            <ac:spMk id="39" creationId="{7B831B6F-405A-4B47-B9BB-5CA88F285844}"/>
          </ac:spMkLst>
        </pc:spChg>
        <pc:spChg chg="add">
          <ac:chgData name="Kristof Boels" userId="4e2ab352072e6d6e" providerId="LiveId" clId="{9C7270D2-B95A-4F10-A22D-845F8397C384}" dt="2023-12-13T10:02:58.653" v="2186" actId="26606"/>
          <ac:spMkLst>
            <pc:docMk/>
            <pc:sldMk cId="390253231" sldId="270"/>
            <ac:spMk id="40" creationId="{15109354-9C5D-4F8C-B0E6-D1043C7BF20A}"/>
          </ac:spMkLst>
        </pc:spChg>
        <pc:spChg chg="add del">
          <ac:chgData name="Kristof Boels" userId="4e2ab352072e6d6e" providerId="LiveId" clId="{9C7270D2-B95A-4F10-A22D-845F8397C384}" dt="2023-12-13T10:02:57.249" v="2185" actId="26606"/>
          <ac:spMkLst>
            <pc:docMk/>
            <pc:sldMk cId="390253231" sldId="270"/>
            <ac:spMk id="41" creationId="{85F55C16-BC21-49EF-A4FF-C3155BB93BD3}"/>
          </ac:spMkLst>
        </pc:spChg>
        <pc:spChg chg="add del">
          <ac:chgData name="Kristof Boels" userId="4e2ab352072e6d6e" providerId="LiveId" clId="{9C7270D2-B95A-4F10-A22D-845F8397C384}" dt="2023-12-13T10:02:57.249" v="2185" actId="26606"/>
          <ac:spMkLst>
            <pc:docMk/>
            <pc:sldMk cId="390253231" sldId="270"/>
            <ac:spMk id="43" creationId="{0C5F069E-AFE6-4825-8945-46F2918A5019}"/>
          </ac:spMkLst>
        </pc:spChg>
        <pc:spChg chg="add">
          <ac:chgData name="Kristof Boels" userId="4e2ab352072e6d6e" providerId="LiveId" clId="{9C7270D2-B95A-4F10-A22D-845F8397C384}" dt="2023-12-13T10:02:58.653" v="2186" actId="26606"/>
          <ac:spMkLst>
            <pc:docMk/>
            <pc:sldMk cId="390253231" sldId="270"/>
            <ac:spMk id="45" creationId="{49B530FE-A87D-41A0-A920-ADC6539EAA44}"/>
          </ac:spMkLst>
        </pc:spChg>
        <pc:grpChg chg="add del">
          <ac:chgData name="Kristof Boels" userId="4e2ab352072e6d6e" providerId="LiveId" clId="{9C7270D2-B95A-4F10-A22D-845F8397C384}" dt="2023-12-11T18:22:00.246" v="941" actId="26606"/>
          <ac:grpSpMkLst>
            <pc:docMk/>
            <pc:sldMk cId="390253231" sldId="270"/>
            <ac:grpSpMk id="16" creationId="{C5F6476F-D303-44D3-B30F-1BA348F0F64A}"/>
          </ac:grpSpMkLst>
        </pc:grpChg>
        <pc:picChg chg="add">
          <ac:chgData name="Kristof Boels" userId="4e2ab352072e6d6e" providerId="LiveId" clId="{9C7270D2-B95A-4F10-A22D-845F8397C384}" dt="2023-12-11T18:22:00.246" v="941" actId="26606"/>
          <ac:picMkLst>
            <pc:docMk/>
            <pc:sldMk cId="390253231" sldId="270"/>
            <ac:picMk id="5" creationId="{9078E856-74C4-4903-E8FC-554836AF4A3E}"/>
          </ac:picMkLst>
        </pc:picChg>
        <pc:picChg chg="add mod ord">
          <ac:chgData name="Kristof Boels" userId="4e2ab352072e6d6e" providerId="LiveId" clId="{9C7270D2-B95A-4F10-A22D-845F8397C384}" dt="2023-12-14T18:37:00.319" v="4287" actId="14861"/>
          <ac:picMkLst>
            <pc:docMk/>
            <pc:sldMk cId="390253231" sldId="270"/>
            <ac:picMk id="9" creationId="{32EDE5BA-570A-141E-AB0D-DE96AFF4C726}"/>
          </ac:picMkLst>
        </pc:picChg>
        <pc:picChg chg="del mod replId">
          <ac:chgData name="Kristof Boels" userId="4e2ab352072e6d6e" providerId="LiveId" clId="{9C7270D2-B95A-4F10-A22D-845F8397C384}" dt="2023-12-11T18:19:43.173" v="918" actId="26606"/>
          <ac:picMkLst>
            <pc:docMk/>
            <pc:sldMk cId="390253231" sldId="270"/>
            <ac:picMk id="10" creationId="{6813DCE5-F874-C04A-5322-CF84A58C700F}"/>
          </ac:picMkLst>
        </pc:picChg>
        <pc:picChg chg="add del mod replId">
          <ac:chgData name="Kristof Boels" userId="4e2ab352072e6d6e" providerId="LiveId" clId="{9C7270D2-B95A-4F10-A22D-845F8397C384}" dt="2023-12-11T18:22:00.246" v="941" actId="26606"/>
          <ac:picMkLst>
            <pc:docMk/>
            <pc:sldMk cId="390253231" sldId="270"/>
            <ac:picMk id="22" creationId="{738A3E31-474F-373D-FBD2-41FD4FA2B47F}"/>
          </ac:picMkLst>
        </pc:picChg>
        <pc:picChg chg="add del mod replId">
          <ac:chgData name="Kristof Boels" userId="4e2ab352072e6d6e" providerId="LiveId" clId="{9C7270D2-B95A-4F10-A22D-845F8397C384}" dt="2023-12-11T18:22:00.246" v="941" actId="26606"/>
          <ac:picMkLst>
            <pc:docMk/>
            <pc:sldMk cId="390253231" sldId="270"/>
            <ac:picMk id="25" creationId="{C84903A8-2A2F-826E-408D-785986431089}"/>
          </ac:picMkLst>
        </pc:picChg>
      </pc:sldChg>
      <pc:sldChg chg="modSp mod setBg">
        <pc:chgData name="Kristof Boels" userId="4e2ab352072e6d6e" providerId="LiveId" clId="{9C7270D2-B95A-4F10-A22D-845F8397C384}" dt="2023-12-21T14:22:49.913" v="7158"/>
        <pc:sldMkLst>
          <pc:docMk/>
          <pc:sldMk cId="188133502" sldId="271"/>
        </pc:sldMkLst>
        <pc:spChg chg="mod">
          <ac:chgData name="Kristof Boels" userId="4e2ab352072e6d6e" providerId="LiveId" clId="{9C7270D2-B95A-4F10-A22D-845F8397C384}" dt="2023-12-13T07:24:31.725" v="1704"/>
          <ac:spMkLst>
            <pc:docMk/>
            <pc:sldMk cId="188133502" sldId="271"/>
            <ac:spMk id="2" creationId="{3D731107-A7F4-6EE6-7E74-A8C8A15F9002}"/>
          </ac:spMkLst>
        </pc:spChg>
        <pc:spChg chg="mod">
          <ac:chgData name="Kristof Boels" userId="4e2ab352072e6d6e" providerId="LiveId" clId="{9C7270D2-B95A-4F10-A22D-845F8397C384}" dt="2023-12-21T14:02:54.520" v="6832" actId="1076"/>
          <ac:spMkLst>
            <pc:docMk/>
            <pc:sldMk cId="188133502" sldId="271"/>
            <ac:spMk id="3" creationId="{C1A727BC-E7F7-D097-D36E-D92142F0ACCC}"/>
          </ac:spMkLst>
        </pc:spChg>
        <pc:spChg chg="mod">
          <ac:chgData name="Kristof Boels" userId="4e2ab352072e6d6e" providerId="LiveId" clId="{9C7270D2-B95A-4F10-A22D-845F8397C384}" dt="2023-12-11T18:28:16.491" v="965" actId="113"/>
          <ac:spMkLst>
            <pc:docMk/>
            <pc:sldMk cId="188133502" sldId="271"/>
            <ac:spMk id="11" creationId="{6246B4FB-AB9D-1F95-7B44-08CAC15AB55B}"/>
          </ac:spMkLst>
        </pc:spChg>
        <pc:spChg chg="mod">
          <ac:chgData name="Kristof Boels" userId="4e2ab352072e6d6e" providerId="LiveId" clId="{9C7270D2-B95A-4F10-A22D-845F8397C384}" dt="2023-12-11T18:28:21.904" v="966" actId="113"/>
          <ac:spMkLst>
            <pc:docMk/>
            <pc:sldMk cId="188133502" sldId="271"/>
            <ac:spMk id="12" creationId="{6E2C2249-9931-9046-346D-4E69C924805A}"/>
          </ac:spMkLst>
        </pc:spChg>
        <pc:spChg chg="mod">
          <ac:chgData name="Kristof Boels" userId="4e2ab352072e6d6e" providerId="LiveId" clId="{9C7270D2-B95A-4F10-A22D-845F8397C384}" dt="2023-12-11T18:28:41.556" v="968" actId="1076"/>
          <ac:spMkLst>
            <pc:docMk/>
            <pc:sldMk cId="188133502" sldId="271"/>
            <ac:spMk id="13" creationId="{F1BE99D8-B5BB-0B69-C476-1922A04F9B9F}"/>
          </ac:spMkLst>
        </pc:spChg>
        <pc:picChg chg="mod">
          <ac:chgData name="Kristof Boels" userId="4e2ab352072e6d6e" providerId="LiveId" clId="{9C7270D2-B95A-4F10-A22D-845F8397C384}" dt="2023-12-21T14:02:51.447" v="6831" actId="1076"/>
          <ac:picMkLst>
            <pc:docMk/>
            <pc:sldMk cId="188133502" sldId="271"/>
            <ac:picMk id="5" creationId="{9DFF1F16-2233-7E77-73F5-F11E5B2D3E7A}"/>
          </ac:picMkLst>
        </pc:picChg>
      </pc:sldChg>
      <pc:sldChg chg="addSp delSp modSp mod setBg">
        <pc:chgData name="Kristof Boels" userId="4e2ab352072e6d6e" providerId="LiveId" clId="{9C7270D2-B95A-4F10-A22D-845F8397C384}" dt="2023-12-21T14:22:48.645" v="7157"/>
        <pc:sldMkLst>
          <pc:docMk/>
          <pc:sldMk cId="3961825623" sldId="272"/>
        </pc:sldMkLst>
        <pc:spChg chg="mod">
          <ac:chgData name="Kristof Boels" userId="4e2ab352072e6d6e" providerId="LiveId" clId="{9C7270D2-B95A-4F10-A22D-845F8397C384}" dt="2023-12-21T10:12:40.165" v="4866" actId="20577"/>
          <ac:spMkLst>
            <pc:docMk/>
            <pc:sldMk cId="3961825623" sldId="272"/>
            <ac:spMk id="2" creationId="{3BC00E6A-CAA5-AA81-A3B0-8CA8E44522AE}"/>
          </ac:spMkLst>
        </pc:spChg>
        <pc:spChg chg="add del">
          <ac:chgData name="Kristof Boels" userId="4e2ab352072e6d6e" providerId="LiveId" clId="{9C7270D2-B95A-4F10-A22D-845F8397C384}" dt="2023-12-13T10:00:24.190" v="2177" actId="26606"/>
          <ac:spMkLst>
            <pc:docMk/>
            <pc:sldMk cId="3961825623" sldId="272"/>
            <ac:spMk id="3" creationId="{DAD535D8-0FEC-8E87-6498-A80E0D325ABB}"/>
          </ac:spMkLst>
        </pc:spChg>
        <pc:spChg chg="add mod">
          <ac:chgData name="Kristof Boels" userId="4e2ab352072e6d6e" providerId="LiveId" clId="{9C7270D2-B95A-4F10-A22D-845F8397C384}" dt="2023-12-13T18:55:01.660" v="3654" actId="1582"/>
          <ac:spMkLst>
            <pc:docMk/>
            <pc:sldMk cId="3961825623" sldId="272"/>
            <ac:spMk id="3" creationId="{F1FB920C-2589-23F6-D735-46294C3FBB48}"/>
          </ac:spMkLst>
        </pc:spChg>
        <pc:spChg chg="del">
          <ac:chgData name="Kristof Boels" userId="4e2ab352072e6d6e" providerId="LiveId" clId="{9C7270D2-B95A-4F10-A22D-845F8397C384}" dt="2023-12-13T09:59:53.563" v="2173" actId="478"/>
          <ac:spMkLst>
            <pc:docMk/>
            <pc:sldMk cId="3961825623" sldId="272"/>
            <ac:spMk id="6" creationId="{6E73ACD4-6028-23FB-8B6E-81B1F89E284B}"/>
          </ac:spMkLst>
        </pc:spChg>
        <pc:spChg chg="del">
          <ac:chgData name="Kristof Boels" userId="4e2ab352072e6d6e" providerId="LiveId" clId="{9C7270D2-B95A-4F10-A22D-845F8397C384}" dt="2023-12-13T09:59:55.781" v="2174" actId="478"/>
          <ac:spMkLst>
            <pc:docMk/>
            <pc:sldMk cId="3961825623" sldId="272"/>
            <ac:spMk id="7" creationId="{5157DF99-ACEC-F60E-7E9A-4EA44EE88D81}"/>
          </ac:spMkLst>
        </pc:spChg>
        <pc:graphicFrameChg chg="add del">
          <ac:chgData name="Kristof Boels" userId="4e2ab352072e6d6e" providerId="LiveId" clId="{9C7270D2-B95A-4F10-A22D-845F8397C384}" dt="2023-12-13T10:00:17.801" v="2176" actId="26606"/>
          <ac:graphicFrameMkLst>
            <pc:docMk/>
            <pc:sldMk cId="3961825623" sldId="272"/>
            <ac:graphicFrameMk id="11" creationId="{3DB1F4C1-5A0D-BAFD-3FA9-53D9BEF27DDD}"/>
          </ac:graphicFrameMkLst>
        </pc:graphicFrameChg>
        <pc:graphicFrameChg chg="add mod modGraphic">
          <ac:chgData name="Kristof Boels" userId="4e2ab352072e6d6e" providerId="LiveId" clId="{9C7270D2-B95A-4F10-A22D-845F8397C384}" dt="2023-12-13T10:13:12.335" v="2199" actId="207"/>
          <ac:graphicFrameMkLst>
            <pc:docMk/>
            <pc:sldMk cId="3961825623" sldId="272"/>
            <ac:graphicFrameMk id="12" creationId="{80D26CF6-B9C9-2EE2-35DD-ADBC0CF7F27B}"/>
          </ac:graphicFrameMkLst>
        </pc:graphicFrameChg>
        <pc:picChg chg="add del mod">
          <ac:chgData name="Kristof Boels" userId="4e2ab352072e6d6e" providerId="LiveId" clId="{9C7270D2-B95A-4F10-A22D-845F8397C384}" dt="2023-12-13T10:00:46.341" v="2181" actId="14100"/>
          <ac:picMkLst>
            <pc:docMk/>
            <pc:sldMk cId="3961825623" sldId="272"/>
            <ac:picMk id="5" creationId="{FAB7DA30-9F48-6D9F-819F-1D07923B88FB}"/>
          </ac:picMkLst>
        </pc:picChg>
        <pc:picChg chg="add del mod">
          <ac:chgData name="Kristof Boels" userId="4e2ab352072e6d6e" providerId="LiveId" clId="{9C7270D2-B95A-4F10-A22D-845F8397C384}" dt="2023-12-21T10:12:35.101" v="4855" actId="478"/>
          <ac:picMkLst>
            <pc:docMk/>
            <pc:sldMk cId="3961825623" sldId="272"/>
            <ac:picMk id="6" creationId="{393083C8-4A02-F117-A9D3-C91E0775FDA9}"/>
          </ac:picMkLst>
        </pc:picChg>
      </pc:sldChg>
      <pc:sldChg chg="addSp delSp modSp mod setBg delDesignElem">
        <pc:chgData name="Kristof Boels" userId="4e2ab352072e6d6e" providerId="LiveId" clId="{9C7270D2-B95A-4F10-A22D-845F8397C384}" dt="2023-12-21T14:22:43.401" v="7155"/>
        <pc:sldMkLst>
          <pc:docMk/>
          <pc:sldMk cId="3306161396" sldId="273"/>
        </pc:sldMkLst>
        <pc:spChg chg="add mod">
          <ac:chgData name="Kristof Boels" userId="4e2ab352072e6d6e" providerId="LiveId" clId="{9C7270D2-B95A-4F10-A22D-845F8397C384}" dt="2023-12-11T18:41:23.302" v="998" actId="122"/>
          <ac:spMkLst>
            <pc:docMk/>
            <pc:sldMk cId="3306161396" sldId="273"/>
            <ac:spMk id="2" creationId="{AEC39DD6-08CB-A7B8-F775-670944F42C5E}"/>
          </ac:spMkLst>
        </pc:spChg>
        <pc:spChg chg="add mod">
          <ac:chgData name="Kristof Boels" userId="4e2ab352072e6d6e" providerId="LiveId" clId="{9C7270D2-B95A-4F10-A22D-845F8397C384}" dt="2023-12-14T13:22:36.836" v="4052" actId="20577"/>
          <ac:spMkLst>
            <pc:docMk/>
            <pc:sldMk cId="3306161396" sldId="273"/>
            <ac:spMk id="3" creationId="{4CFEDA8E-DF74-6C41-D259-B86AA3B808EA}"/>
          </ac:spMkLst>
        </pc:spChg>
        <pc:spChg chg="add mod">
          <ac:chgData name="Kristof Boels" userId="4e2ab352072e6d6e" providerId="LiveId" clId="{9C7270D2-B95A-4F10-A22D-845F8397C384}" dt="2023-12-15T11:46:20.154" v="4719" actId="1076"/>
          <ac:spMkLst>
            <pc:docMk/>
            <pc:sldMk cId="3306161396" sldId="273"/>
            <ac:spMk id="4" creationId="{F018F449-731D-7E1B-0846-7E188C56114A}"/>
          </ac:spMkLst>
        </pc:spChg>
        <pc:spChg chg="del mod replId">
          <ac:chgData name="Kristof Boels" userId="4e2ab352072e6d6e" providerId="LiveId" clId="{9C7270D2-B95A-4F10-A22D-845F8397C384}" dt="2023-12-11T13:38:13.410" v="781" actId="26606"/>
          <ac:spMkLst>
            <pc:docMk/>
            <pc:sldMk cId="3306161396" sldId="273"/>
            <ac:spMk id="7" creationId="{BDFC39D1-6126-C7AA-4DA5-20BD3E877436}"/>
          </ac:spMkLst>
        </pc:spChg>
        <pc:spChg chg="del mod replId">
          <ac:chgData name="Kristof Boels" userId="4e2ab352072e6d6e" providerId="LiveId" clId="{9C7270D2-B95A-4F10-A22D-845F8397C384}" dt="2023-12-11T13:38:13.410" v="781" actId="26606"/>
          <ac:spMkLst>
            <pc:docMk/>
            <pc:sldMk cId="3306161396" sldId="273"/>
            <ac:spMk id="8" creationId="{9DE82752-BFA8-BE0D-1642-CA9360DC37CB}"/>
          </ac:spMkLst>
        </pc:spChg>
        <pc:spChg chg="add del">
          <ac:chgData name="Kristof Boels" userId="4e2ab352072e6d6e" providerId="LiveId" clId="{9C7270D2-B95A-4F10-A22D-845F8397C384}" dt="2023-12-11T13:48:00.498" v="803" actId="26606"/>
          <ac:spMkLst>
            <pc:docMk/>
            <pc:sldMk cId="3306161396" sldId="273"/>
            <ac:spMk id="10" creationId="{C2554CA6-288E-4202-BC52-2E5A8F0C0AED}"/>
          </ac:spMkLst>
        </pc:spChg>
        <pc:spChg chg="add del">
          <ac:chgData name="Kristof Boels" userId="4e2ab352072e6d6e" providerId="LiveId" clId="{9C7270D2-B95A-4F10-A22D-845F8397C384}" dt="2023-12-11T13:48:00.498" v="803" actId="26606"/>
          <ac:spMkLst>
            <pc:docMk/>
            <pc:sldMk cId="3306161396" sldId="273"/>
            <ac:spMk id="12" creationId="{B10BB131-AC8E-4A8E-A5D1-36260F720C3B}"/>
          </ac:spMkLst>
        </pc:spChg>
        <pc:spChg chg="add del">
          <ac:chgData name="Kristof Boels" userId="4e2ab352072e6d6e" providerId="LiveId" clId="{9C7270D2-B95A-4F10-A22D-845F8397C384}" dt="2023-12-11T13:48:00.498" v="803" actId="26606"/>
          <ac:spMkLst>
            <pc:docMk/>
            <pc:sldMk cId="3306161396" sldId="273"/>
            <ac:spMk id="14" creationId="{5B7778FC-632E-4DCA-A7CB-0D7731CCF970}"/>
          </ac:spMkLst>
        </pc:spChg>
        <pc:spChg chg="add del">
          <ac:chgData name="Kristof Boels" userId="4e2ab352072e6d6e" providerId="LiveId" clId="{9C7270D2-B95A-4F10-A22D-845F8397C384}" dt="2023-12-11T13:48:00.498" v="803" actId="26606"/>
          <ac:spMkLst>
            <pc:docMk/>
            <pc:sldMk cId="3306161396" sldId="273"/>
            <ac:spMk id="16" creationId="{FA23A907-97FB-4A8F-880A-DD77401C4296}"/>
          </ac:spMkLst>
        </pc:spChg>
        <pc:spChg chg="add del mod replId">
          <ac:chgData name="Kristof Boels" userId="4e2ab352072e6d6e" providerId="LiveId" clId="{9C7270D2-B95A-4F10-A22D-845F8397C384}" dt="2023-12-11T13:48:00.498" v="803" actId="26606"/>
          <ac:spMkLst>
            <pc:docMk/>
            <pc:sldMk cId="3306161396" sldId="273"/>
            <ac:spMk id="18" creationId="{B68F1A9D-CB7B-F35B-F842-886F874970EF}"/>
          </ac:spMkLst>
        </pc:spChg>
        <pc:spChg chg="add del mod replId">
          <ac:chgData name="Kristof Boels" userId="4e2ab352072e6d6e" providerId="LiveId" clId="{9C7270D2-B95A-4F10-A22D-845F8397C384}" dt="2023-12-11T13:48:00.498" v="803" actId="26606"/>
          <ac:spMkLst>
            <pc:docMk/>
            <pc:sldMk cId="3306161396" sldId="273"/>
            <ac:spMk id="19" creationId="{2E8DCA22-2122-7147-5772-3F19BCC91A74}"/>
          </ac:spMkLst>
        </pc:spChg>
        <pc:spChg chg="add del">
          <ac:chgData name="Kristof Boels" userId="4e2ab352072e6d6e" providerId="LiveId" clId="{9C7270D2-B95A-4F10-A22D-845F8397C384}" dt="2023-12-11T18:23:12.606" v="945" actId="26606"/>
          <ac:spMkLst>
            <pc:docMk/>
            <pc:sldMk cId="3306161396" sldId="273"/>
            <ac:spMk id="21" creationId="{09588DA8-065E-4F6F-8EFD-43104AB2E0CF}"/>
          </ac:spMkLst>
        </pc:spChg>
        <pc:spChg chg="add del">
          <ac:chgData name="Kristof Boels" userId="4e2ab352072e6d6e" providerId="LiveId" clId="{9C7270D2-B95A-4F10-A22D-845F8397C384}" dt="2023-12-11T18:23:12.606" v="945" actId="26606"/>
          <ac:spMkLst>
            <pc:docMk/>
            <pc:sldMk cId="3306161396" sldId="273"/>
            <ac:spMk id="23" creationId="{C4285719-470E-454C-AF62-8323075F1F5B}"/>
          </ac:spMkLst>
        </pc:spChg>
        <pc:spChg chg="add del">
          <ac:chgData name="Kristof Boels" userId="4e2ab352072e6d6e" providerId="LiveId" clId="{9C7270D2-B95A-4F10-A22D-845F8397C384}" dt="2023-12-11T18:23:12.606" v="945" actId="26606"/>
          <ac:spMkLst>
            <pc:docMk/>
            <pc:sldMk cId="3306161396" sldId="273"/>
            <ac:spMk id="25" creationId="{CD9FE4EF-C4D8-49A0-B2FF-81D8DB7D8A24}"/>
          </ac:spMkLst>
        </pc:spChg>
        <pc:spChg chg="add del">
          <ac:chgData name="Kristof Boels" userId="4e2ab352072e6d6e" providerId="LiveId" clId="{9C7270D2-B95A-4F10-A22D-845F8397C384}" dt="2023-12-11T18:23:12.606" v="945" actId="26606"/>
          <ac:spMkLst>
            <pc:docMk/>
            <pc:sldMk cId="3306161396" sldId="273"/>
            <ac:spMk id="27" creationId="{4300840D-0A0B-4512-BACA-B439D5B9C57C}"/>
          </ac:spMkLst>
        </pc:spChg>
        <pc:spChg chg="add del">
          <ac:chgData name="Kristof Boels" userId="4e2ab352072e6d6e" providerId="LiveId" clId="{9C7270D2-B95A-4F10-A22D-845F8397C384}" dt="2023-12-11T18:23:12.606" v="945" actId="26606"/>
          <ac:spMkLst>
            <pc:docMk/>
            <pc:sldMk cId="3306161396" sldId="273"/>
            <ac:spMk id="29" creationId="{D2B78728-A580-49A7-84F9-6EF6F583ADE0}"/>
          </ac:spMkLst>
        </pc:spChg>
        <pc:spChg chg="add del">
          <ac:chgData name="Kristof Boels" userId="4e2ab352072e6d6e" providerId="LiveId" clId="{9C7270D2-B95A-4F10-A22D-845F8397C384}" dt="2023-12-11T18:23:12.606" v="945" actId="26606"/>
          <ac:spMkLst>
            <pc:docMk/>
            <pc:sldMk cId="3306161396" sldId="273"/>
            <ac:spMk id="31" creationId="{38FAA1A1-D861-433F-88FA-1E9D6FD31D11}"/>
          </ac:spMkLst>
        </pc:spChg>
        <pc:spChg chg="add del">
          <ac:chgData name="Kristof Boels" userId="4e2ab352072e6d6e" providerId="LiveId" clId="{9C7270D2-B95A-4F10-A22D-845F8397C384}" dt="2023-12-11T18:23:12.606" v="945" actId="26606"/>
          <ac:spMkLst>
            <pc:docMk/>
            <pc:sldMk cId="3306161396" sldId="273"/>
            <ac:spMk id="33" creationId="{8D71EDA1-87BF-4D5D-AB79-F346FD19278A}"/>
          </ac:spMkLst>
        </pc:spChg>
        <pc:spChg chg="add del mod replId">
          <ac:chgData name="Kristof Boels" userId="4e2ab352072e6d6e" providerId="LiveId" clId="{9C7270D2-B95A-4F10-A22D-845F8397C384}" dt="2023-12-11T18:23:12.606" v="945" actId="26606"/>
          <ac:spMkLst>
            <pc:docMk/>
            <pc:sldMk cId="3306161396" sldId="273"/>
            <ac:spMk id="35" creationId="{070DDE7A-2B84-81CC-D96A-FC12A6422183}"/>
          </ac:spMkLst>
        </pc:spChg>
        <pc:spChg chg="add del mod replId">
          <ac:chgData name="Kristof Boels" userId="4e2ab352072e6d6e" providerId="LiveId" clId="{9C7270D2-B95A-4F10-A22D-845F8397C384}" dt="2023-12-11T18:23:12.606" v="945" actId="26606"/>
          <ac:spMkLst>
            <pc:docMk/>
            <pc:sldMk cId="3306161396" sldId="273"/>
            <ac:spMk id="36" creationId="{FB251BB4-5956-62C9-ED3D-3E198FAE73ED}"/>
          </ac:spMkLst>
        </pc:spChg>
        <pc:spChg chg="add del">
          <ac:chgData name="Kristof Boels" userId="4e2ab352072e6d6e" providerId="LiveId" clId="{9C7270D2-B95A-4F10-A22D-845F8397C384}" dt="2023-12-13T07:24:44.817" v="1735"/>
          <ac:spMkLst>
            <pc:docMk/>
            <pc:sldMk cId="3306161396" sldId="273"/>
            <ac:spMk id="38" creationId="{C05CBC3C-2E5A-4839-8B9B-2E5A6ADF0F58}"/>
          </ac:spMkLst>
        </pc:spChg>
        <pc:spChg chg="add del">
          <ac:chgData name="Kristof Boels" userId="4e2ab352072e6d6e" providerId="LiveId" clId="{9C7270D2-B95A-4F10-A22D-845F8397C384}" dt="2023-12-13T07:24:44.817" v="1735"/>
          <ac:spMkLst>
            <pc:docMk/>
            <pc:sldMk cId="3306161396" sldId="273"/>
            <ac:spMk id="40" creationId="{827FF362-FC97-4BF5-949B-D4ADFA26E457}"/>
          </ac:spMkLst>
        </pc:spChg>
        <pc:picChg chg="add">
          <ac:chgData name="Kristof Boels" userId="4e2ab352072e6d6e" providerId="LiveId" clId="{9C7270D2-B95A-4F10-A22D-845F8397C384}" dt="2023-12-11T18:23:12.606" v="945" actId="26606"/>
          <ac:picMkLst>
            <pc:docMk/>
            <pc:sldMk cId="3306161396" sldId="273"/>
            <ac:picMk id="5" creationId="{18566EB4-937E-8BF2-4A04-67487F2B8FDC}"/>
          </ac:picMkLst>
        </pc:picChg>
        <pc:picChg chg="del mod replId">
          <ac:chgData name="Kristof Boels" userId="4e2ab352072e6d6e" providerId="LiveId" clId="{9C7270D2-B95A-4F10-A22D-845F8397C384}" dt="2023-12-11T13:38:13.410" v="781" actId="26606"/>
          <ac:picMkLst>
            <pc:docMk/>
            <pc:sldMk cId="3306161396" sldId="273"/>
            <ac:picMk id="9" creationId="{46AEB24C-31F7-6DB6-D624-51B2DF54134C}"/>
          </ac:picMkLst>
        </pc:picChg>
        <pc:picChg chg="add del mod replId">
          <ac:chgData name="Kristof Boels" userId="4e2ab352072e6d6e" providerId="LiveId" clId="{9C7270D2-B95A-4F10-A22D-845F8397C384}" dt="2023-12-11T13:48:00.498" v="803" actId="26606"/>
          <ac:picMkLst>
            <pc:docMk/>
            <pc:sldMk cId="3306161396" sldId="273"/>
            <ac:picMk id="20" creationId="{82F523D8-EC70-2CD2-FD22-4651CB21A98E}"/>
          </ac:picMkLst>
        </pc:picChg>
        <pc:picChg chg="add del mod replId">
          <ac:chgData name="Kristof Boels" userId="4e2ab352072e6d6e" providerId="LiveId" clId="{9C7270D2-B95A-4F10-A22D-845F8397C384}" dt="2023-12-11T18:23:12.606" v="945" actId="26606"/>
          <ac:picMkLst>
            <pc:docMk/>
            <pc:sldMk cId="3306161396" sldId="273"/>
            <ac:picMk id="37" creationId="{1D84C35C-6CAA-908E-AC06-B714986EC9CB}"/>
          </ac:picMkLst>
        </pc:picChg>
      </pc:sldChg>
      <pc:sldChg chg="addSp delSp modSp mod setBg delDesignElem">
        <pc:chgData name="Kristof Boels" userId="4e2ab352072e6d6e" providerId="LiveId" clId="{9C7270D2-B95A-4F10-A22D-845F8397C384}" dt="2023-12-21T14:22:46.396" v="7156"/>
        <pc:sldMkLst>
          <pc:docMk/>
          <pc:sldMk cId="2659201014" sldId="274"/>
        </pc:sldMkLst>
        <pc:spChg chg="add del">
          <ac:chgData name="Kristof Boels" userId="4e2ab352072e6d6e" providerId="LiveId" clId="{9C7270D2-B95A-4F10-A22D-845F8397C384}" dt="2023-12-11T18:29:43.349" v="974" actId="26606"/>
          <ac:spMkLst>
            <pc:docMk/>
            <pc:sldMk cId="2659201014" sldId="274"/>
            <ac:spMk id="2" creationId="{008674F7-2434-94AF-488C-23999EB0079C}"/>
          </ac:spMkLst>
        </pc:spChg>
        <pc:spChg chg="add del">
          <ac:chgData name="Kristof Boels" userId="4e2ab352072e6d6e" providerId="LiveId" clId="{9C7270D2-B95A-4F10-A22D-845F8397C384}" dt="2023-12-11T18:30:12.455" v="980" actId="26606"/>
          <ac:spMkLst>
            <pc:docMk/>
            <pc:sldMk cId="2659201014" sldId="274"/>
            <ac:spMk id="2" creationId="{1812C59F-14E0-D37F-9F99-0A458DB1EB3D}"/>
          </ac:spMkLst>
        </pc:spChg>
        <pc:spChg chg="add del">
          <ac:chgData name="Kristof Boels" userId="4e2ab352072e6d6e" providerId="LiveId" clId="{9C7270D2-B95A-4F10-A22D-845F8397C384}" dt="2023-12-11T13:25:51.782" v="600" actId="26606"/>
          <ac:spMkLst>
            <pc:docMk/>
            <pc:sldMk cId="2659201014" sldId="274"/>
            <ac:spMk id="2" creationId="{1C236F12-EFD0-994A-3EA6-533E9EBE3960}"/>
          </ac:spMkLst>
        </pc:spChg>
        <pc:spChg chg="add del">
          <ac:chgData name="Kristof Boels" userId="4e2ab352072e6d6e" providerId="LiveId" clId="{9C7270D2-B95A-4F10-A22D-845F8397C384}" dt="2023-12-11T13:29:39.934" v="675" actId="26606"/>
          <ac:spMkLst>
            <pc:docMk/>
            <pc:sldMk cId="2659201014" sldId="274"/>
            <ac:spMk id="2" creationId="{54329A5C-DE51-C242-3872-80EE97B96297}"/>
          </ac:spMkLst>
        </pc:spChg>
        <pc:spChg chg="add del">
          <ac:chgData name="Kristof Boels" userId="4e2ab352072e6d6e" providerId="LiveId" clId="{9C7270D2-B95A-4F10-A22D-845F8397C384}" dt="2023-12-11T13:26:46.865" v="606" actId="26606"/>
          <ac:spMkLst>
            <pc:docMk/>
            <pc:sldMk cId="2659201014" sldId="274"/>
            <ac:spMk id="2" creationId="{674E67D8-07F0-9FC0-0B28-E5ECC16D2669}"/>
          </ac:spMkLst>
        </pc:spChg>
        <pc:spChg chg="add del">
          <ac:chgData name="Kristof Boels" userId="4e2ab352072e6d6e" providerId="LiveId" clId="{9C7270D2-B95A-4F10-A22D-845F8397C384}" dt="2023-12-11T13:26:43.161" v="603" actId="26606"/>
          <ac:spMkLst>
            <pc:docMk/>
            <pc:sldMk cId="2659201014" sldId="274"/>
            <ac:spMk id="2" creationId="{745E9E1C-9F4C-F36A-2B56-FD4A9EB64F32}"/>
          </ac:spMkLst>
        </pc:spChg>
        <pc:spChg chg="add del">
          <ac:chgData name="Kristof Boels" userId="4e2ab352072e6d6e" providerId="LiveId" clId="{9C7270D2-B95A-4F10-A22D-845F8397C384}" dt="2023-12-11T13:27:49.044" v="621" actId="26606"/>
          <ac:spMkLst>
            <pc:docMk/>
            <pc:sldMk cId="2659201014" sldId="274"/>
            <ac:spMk id="2" creationId="{78495B8C-F925-2654-13B3-E921B35DB355}"/>
          </ac:spMkLst>
        </pc:spChg>
        <pc:spChg chg="add del">
          <ac:chgData name="Kristof Boels" userId="4e2ab352072e6d6e" providerId="LiveId" clId="{9C7270D2-B95A-4F10-A22D-845F8397C384}" dt="2023-12-11T18:29:45.960" v="977" actId="26606"/>
          <ac:spMkLst>
            <pc:docMk/>
            <pc:sldMk cId="2659201014" sldId="274"/>
            <ac:spMk id="2" creationId="{7879D86A-6789-CDC5-C255-EBAAA0FD3DDC}"/>
          </ac:spMkLst>
        </pc:spChg>
        <pc:spChg chg="add del">
          <ac:chgData name="Kristof Boels" userId="4e2ab352072e6d6e" providerId="LiveId" clId="{9C7270D2-B95A-4F10-A22D-845F8397C384}" dt="2023-12-11T18:29:34.793" v="971" actId="26606"/>
          <ac:spMkLst>
            <pc:docMk/>
            <pc:sldMk cId="2659201014" sldId="274"/>
            <ac:spMk id="2" creationId="{A0CAA75C-72D2-B2AC-88C2-A00C75F39312}"/>
          </ac:spMkLst>
        </pc:spChg>
        <pc:spChg chg="add del">
          <ac:chgData name="Kristof Boels" userId="4e2ab352072e6d6e" providerId="LiveId" clId="{9C7270D2-B95A-4F10-A22D-845F8397C384}" dt="2023-12-11T13:17:15.341" v="502" actId="26606"/>
          <ac:spMkLst>
            <pc:docMk/>
            <pc:sldMk cId="2659201014" sldId="274"/>
            <ac:spMk id="2" creationId="{A10E6680-8687-A681-2218-771637992B8B}"/>
          </ac:spMkLst>
        </pc:spChg>
        <pc:spChg chg="add del">
          <ac:chgData name="Kristof Boels" userId="4e2ab352072e6d6e" providerId="LiveId" clId="{9C7270D2-B95A-4F10-A22D-845F8397C384}" dt="2023-12-11T13:26:51.982" v="609" actId="26606"/>
          <ac:spMkLst>
            <pc:docMk/>
            <pc:sldMk cId="2659201014" sldId="274"/>
            <ac:spMk id="2" creationId="{C0111854-556F-6308-27D5-D1F5FFC1FE2B}"/>
          </ac:spMkLst>
        </pc:spChg>
        <pc:spChg chg="add mod ord">
          <ac:chgData name="Kristof Boels" userId="4e2ab352072e6d6e" providerId="LiveId" clId="{9C7270D2-B95A-4F10-A22D-845F8397C384}" dt="2023-12-13T11:50:55.583" v="3096" actId="26606"/>
          <ac:spMkLst>
            <pc:docMk/>
            <pc:sldMk cId="2659201014" sldId="274"/>
            <ac:spMk id="2" creationId="{C04A6CD5-88D2-5602-D3E8-D7F14748ED47}"/>
          </ac:spMkLst>
        </pc:spChg>
        <pc:spChg chg="add del">
          <ac:chgData name="Kristof Boels" userId="4e2ab352072e6d6e" providerId="LiveId" clId="{9C7270D2-B95A-4F10-A22D-845F8397C384}" dt="2023-12-11T13:30:00.267" v="681" actId="26606"/>
          <ac:spMkLst>
            <pc:docMk/>
            <pc:sldMk cId="2659201014" sldId="274"/>
            <ac:spMk id="2" creationId="{F42662AA-4165-1409-D1CD-4EBC484869B3}"/>
          </ac:spMkLst>
        </pc:spChg>
        <pc:spChg chg="add del">
          <ac:chgData name="Kristof Boels" userId="4e2ab352072e6d6e" providerId="LiveId" clId="{9C7270D2-B95A-4F10-A22D-845F8397C384}" dt="2023-12-11T13:29:43.988" v="678" actId="26606"/>
          <ac:spMkLst>
            <pc:docMk/>
            <pc:sldMk cId="2659201014" sldId="274"/>
            <ac:spMk id="2" creationId="{F756330B-2B6A-98AB-19B0-B23E6D30A53C}"/>
          </ac:spMkLst>
        </pc:spChg>
        <pc:spChg chg="add del">
          <ac:chgData name="Kristof Boels" userId="4e2ab352072e6d6e" providerId="LiveId" clId="{9C7270D2-B95A-4F10-A22D-845F8397C384}" dt="2023-12-11T13:25:51.782" v="600" actId="26606"/>
          <ac:spMkLst>
            <pc:docMk/>
            <pc:sldMk cId="2659201014" sldId="274"/>
            <ac:spMk id="3" creationId="{70E49403-C244-1713-C687-B02AA0EC22EE}"/>
          </ac:spMkLst>
        </pc:spChg>
        <pc:spChg chg="add del mod replId">
          <ac:chgData name="Kristof Boels" userId="4e2ab352072e6d6e" providerId="LiveId" clId="{9C7270D2-B95A-4F10-A22D-845F8397C384}" dt="2023-12-11T13:26:51.982" v="611" actId="26606"/>
          <ac:spMkLst>
            <pc:docMk/>
            <pc:sldMk cId="2659201014" sldId="274"/>
            <ac:spMk id="3" creationId="{B5C9C517-6E28-CA73-A42E-B9273DCBBFCD}"/>
          </ac:spMkLst>
        </pc:spChg>
        <pc:spChg chg="add del">
          <ac:chgData name="Kristof Boels" userId="4e2ab352072e6d6e" providerId="LiveId" clId="{9C7270D2-B95A-4F10-A22D-845F8397C384}" dt="2023-12-11T13:17:15.341" v="502" actId="26606"/>
          <ac:spMkLst>
            <pc:docMk/>
            <pc:sldMk cId="2659201014" sldId="274"/>
            <ac:spMk id="3" creationId="{E58442A4-332C-EE95-6109-08265F274136}"/>
          </ac:spMkLst>
        </pc:spChg>
        <pc:spChg chg="add mod">
          <ac:chgData name="Kristof Boels" userId="4e2ab352072e6d6e" providerId="LiveId" clId="{9C7270D2-B95A-4F10-A22D-845F8397C384}" dt="2023-12-15T11:46:27.448" v="4720" actId="1076"/>
          <ac:spMkLst>
            <pc:docMk/>
            <pc:sldMk cId="2659201014" sldId="274"/>
            <ac:spMk id="3" creationId="{F018F449-731D-7E1B-0846-7E188C56114A}"/>
          </ac:spMkLst>
        </pc:spChg>
        <pc:spChg chg="add del">
          <ac:chgData name="Kristof Boels" userId="4e2ab352072e6d6e" providerId="LiveId" clId="{9C7270D2-B95A-4F10-A22D-845F8397C384}" dt="2023-12-11T13:17:15.341" v="502" actId="26606"/>
          <ac:spMkLst>
            <pc:docMk/>
            <pc:sldMk cId="2659201014" sldId="274"/>
            <ac:spMk id="10" creationId="{907EF6B7-1338-4443-8C46-6A318D952DFD}"/>
          </ac:spMkLst>
        </pc:spChg>
        <pc:spChg chg="add del">
          <ac:chgData name="Kristof Boels" userId="4e2ab352072e6d6e" providerId="LiveId" clId="{9C7270D2-B95A-4F10-A22D-845F8397C384}" dt="2023-12-11T13:17:15.341" v="502" actId="26606"/>
          <ac:spMkLst>
            <pc:docMk/>
            <pc:sldMk cId="2659201014" sldId="274"/>
            <ac:spMk id="12" creationId="{DAAE4CDD-124C-4DCF-9584-B6033B545DD5}"/>
          </ac:spMkLst>
        </pc:spChg>
        <pc:spChg chg="add del">
          <ac:chgData name="Kristof Boels" userId="4e2ab352072e6d6e" providerId="LiveId" clId="{9C7270D2-B95A-4F10-A22D-845F8397C384}" dt="2023-12-11T13:17:15.341" v="502" actId="26606"/>
          <ac:spMkLst>
            <pc:docMk/>
            <pc:sldMk cId="2659201014" sldId="274"/>
            <ac:spMk id="14" creationId="{081E4A58-353D-44AE-B2FC-2A74E2E400F7}"/>
          </ac:spMkLst>
        </pc:spChg>
        <pc:spChg chg="add del">
          <ac:chgData name="Kristof Boels" userId="4e2ab352072e6d6e" providerId="LiveId" clId="{9C7270D2-B95A-4F10-A22D-845F8397C384}" dt="2023-12-11T13:17:39.042" v="506" actId="26606"/>
          <ac:spMkLst>
            <pc:docMk/>
            <pc:sldMk cId="2659201014" sldId="274"/>
            <ac:spMk id="16" creationId="{375E0459-6403-40CD-989D-56A4407CA12E}"/>
          </ac:spMkLst>
        </pc:spChg>
        <pc:spChg chg="add del">
          <ac:chgData name="Kristof Boels" userId="4e2ab352072e6d6e" providerId="LiveId" clId="{9C7270D2-B95A-4F10-A22D-845F8397C384}" dt="2023-12-11T13:17:39.042" v="506" actId="26606"/>
          <ac:spMkLst>
            <pc:docMk/>
            <pc:sldMk cId="2659201014" sldId="274"/>
            <ac:spMk id="17" creationId="{1B15ED52-F352-441B-82BF-E0EA34836D08}"/>
          </ac:spMkLst>
        </pc:spChg>
        <pc:spChg chg="add del">
          <ac:chgData name="Kristof Boels" userId="4e2ab352072e6d6e" providerId="LiveId" clId="{9C7270D2-B95A-4F10-A22D-845F8397C384}" dt="2023-12-11T13:17:39.042" v="506" actId="26606"/>
          <ac:spMkLst>
            <pc:docMk/>
            <pc:sldMk cId="2659201014" sldId="274"/>
            <ac:spMk id="18" creationId="{53E5B1A8-3AC9-4BD1-9BBC-78CA94F2D1BA}"/>
          </ac:spMkLst>
        </pc:spChg>
        <pc:spChg chg="add del">
          <ac:chgData name="Kristof Boels" userId="4e2ab352072e6d6e" providerId="LiveId" clId="{9C7270D2-B95A-4F10-A22D-845F8397C384}" dt="2023-12-11T13:17:39.042" v="506" actId="26606"/>
          <ac:spMkLst>
            <pc:docMk/>
            <pc:sldMk cId="2659201014" sldId="274"/>
            <ac:spMk id="19" creationId="{3B2E3793-BFE6-45A2-9B7B-E18844431C99}"/>
          </ac:spMkLst>
        </pc:spChg>
        <pc:spChg chg="add del">
          <ac:chgData name="Kristof Boels" userId="4e2ab352072e6d6e" providerId="LiveId" clId="{9C7270D2-B95A-4F10-A22D-845F8397C384}" dt="2023-12-11T13:17:39.042" v="506" actId="26606"/>
          <ac:spMkLst>
            <pc:docMk/>
            <pc:sldMk cId="2659201014" sldId="274"/>
            <ac:spMk id="20" creationId="{BC4C4868-CB8F-4AF9-9CDB-8108F2C19B67}"/>
          </ac:spMkLst>
        </pc:spChg>
        <pc:spChg chg="add del mod replId">
          <ac:chgData name="Kristof Boels" userId="4e2ab352072e6d6e" providerId="LiveId" clId="{9C7270D2-B95A-4F10-A22D-845F8397C384}" dt="2023-12-11T13:17:15.357" v="504" actId="26606"/>
          <ac:spMkLst>
            <pc:docMk/>
            <pc:sldMk cId="2659201014" sldId="274"/>
            <ac:spMk id="21" creationId="{36011A10-6A35-2BB7-B686-2F71055378FF}"/>
          </ac:spMkLst>
        </pc:spChg>
        <pc:spChg chg="add del mod replId">
          <ac:chgData name="Kristof Boels" userId="4e2ab352072e6d6e" providerId="LiveId" clId="{9C7270D2-B95A-4F10-A22D-845F8397C384}" dt="2023-12-11T13:17:39.042" v="506" actId="26606"/>
          <ac:spMkLst>
            <pc:docMk/>
            <pc:sldMk cId="2659201014" sldId="274"/>
            <ac:spMk id="22" creationId="{149181AA-44A5-73DE-EDE1-8670C6CCAFCF}"/>
          </ac:spMkLst>
        </pc:spChg>
        <pc:spChg chg="add del mod replId">
          <ac:chgData name="Kristof Boels" userId="4e2ab352072e6d6e" providerId="LiveId" clId="{9C7270D2-B95A-4F10-A22D-845F8397C384}" dt="2023-12-11T13:17:15.357" v="504" actId="26606"/>
          <ac:spMkLst>
            <pc:docMk/>
            <pc:sldMk cId="2659201014" sldId="274"/>
            <ac:spMk id="22" creationId="{1A9921D4-FE9E-4609-C045-24C79709778B}"/>
          </ac:spMkLst>
        </pc:spChg>
        <pc:spChg chg="add del mod replId">
          <ac:chgData name="Kristof Boels" userId="4e2ab352072e6d6e" providerId="LiveId" clId="{9C7270D2-B95A-4F10-A22D-845F8397C384}" dt="2023-12-11T13:17:39.042" v="506" actId="26606"/>
          <ac:spMkLst>
            <pc:docMk/>
            <pc:sldMk cId="2659201014" sldId="274"/>
            <ac:spMk id="23" creationId="{06A016D1-EC81-69E6-C8C3-AA88C52B01E8}"/>
          </ac:spMkLst>
        </pc:spChg>
        <pc:spChg chg="add del">
          <ac:chgData name="Kristof Boels" userId="4e2ab352072e6d6e" providerId="LiveId" clId="{9C7270D2-B95A-4F10-A22D-845F8397C384}" dt="2023-12-11T13:26:51.982" v="611" actId="26606"/>
          <ac:spMkLst>
            <pc:docMk/>
            <pc:sldMk cId="2659201014" sldId="274"/>
            <ac:spMk id="25" creationId="{C9A36457-A5F4-4103-A443-02581C09185B}"/>
          </ac:spMkLst>
        </pc:spChg>
        <pc:spChg chg="add del">
          <ac:chgData name="Kristof Boels" userId="4e2ab352072e6d6e" providerId="LiveId" clId="{9C7270D2-B95A-4F10-A22D-845F8397C384}" dt="2023-12-11T13:26:51.982" v="611" actId="26606"/>
          <ac:spMkLst>
            <pc:docMk/>
            <pc:sldMk cId="2659201014" sldId="274"/>
            <ac:spMk id="27" creationId="{DC5FB7E8-B636-40FA-BE8D-48145C0F5C57}"/>
          </ac:spMkLst>
        </pc:spChg>
        <pc:spChg chg="add del">
          <ac:chgData name="Kristof Boels" userId="4e2ab352072e6d6e" providerId="LiveId" clId="{9C7270D2-B95A-4F10-A22D-845F8397C384}" dt="2023-12-11T13:26:51.982" v="611" actId="26606"/>
          <ac:spMkLst>
            <pc:docMk/>
            <pc:sldMk cId="2659201014" sldId="274"/>
            <ac:spMk id="29" creationId="{142DCE2C-2863-46FA-9BE7-24365A24D9BA}"/>
          </ac:spMkLst>
        </pc:spChg>
        <pc:spChg chg="add del">
          <ac:chgData name="Kristof Boels" userId="4e2ab352072e6d6e" providerId="LiveId" clId="{9C7270D2-B95A-4F10-A22D-845F8397C384}" dt="2023-12-11T13:25:51.782" v="600" actId="26606"/>
          <ac:spMkLst>
            <pc:docMk/>
            <pc:sldMk cId="2659201014" sldId="274"/>
            <ac:spMk id="34" creationId="{09588DA8-065E-4F6F-8EFD-43104AB2E0CF}"/>
          </ac:spMkLst>
        </pc:spChg>
        <pc:spChg chg="add del">
          <ac:chgData name="Kristof Boels" userId="4e2ab352072e6d6e" providerId="LiveId" clId="{9C7270D2-B95A-4F10-A22D-845F8397C384}" dt="2023-12-11T13:26:43.161" v="603" actId="26606"/>
          <ac:spMkLst>
            <pc:docMk/>
            <pc:sldMk cId="2659201014" sldId="274"/>
            <ac:spMk id="35" creationId="{BACC6370-2D7E-4714-9D71-7542949D7D5D}"/>
          </ac:spMkLst>
        </pc:spChg>
        <pc:spChg chg="add del">
          <ac:chgData name="Kristof Boels" userId="4e2ab352072e6d6e" providerId="LiveId" clId="{9C7270D2-B95A-4F10-A22D-845F8397C384}" dt="2023-12-11T13:25:51.782" v="600" actId="26606"/>
          <ac:spMkLst>
            <pc:docMk/>
            <pc:sldMk cId="2659201014" sldId="274"/>
            <ac:spMk id="36" creationId="{C4285719-470E-454C-AF62-8323075F1F5B}"/>
          </ac:spMkLst>
        </pc:spChg>
        <pc:spChg chg="add del">
          <ac:chgData name="Kristof Boels" userId="4e2ab352072e6d6e" providerId="LiveId" clId="{9C7270D2-B95A-4F10-A22D-845F8397C384}" dt="2023-12-11T13:26:43.161" v="603" actId="26606"/>
          <ac:spMkLst>
            <pc:docMk/>
            <pc:sldMk cId="2659201014" sldId="274"/>
            <ac:spMk id="37" creationId="{F68B3F68-107C-434F-AA38-110D5EA91B85}"/>
          </ac:spMkLst>
        </pc:spChg>
        <pc:spChg chg="add del">
          <ac:chgData name="Kristof Boels" userId="4e2ab352072e6d6e" providerId="LiveId" clId="{9C7270D2-B95A-4F10-A22D-845F8397C384}" dt="2023-12-11T13:25:51.782" v="600" actId="26606"/>
          <ac:spMkLst>
            <pc:docMk/>
            <pc:sldMk cId="2659201014" sldId="274"/>
            <ac:spMk id="38" creationId="{CD9FE4EF-C4D8-49A0-B2FF-81D8DB7D8A24}"/>
          </ac:spMkLst>
        </pc:spChg>
        <pc:spChg chg="add del">
          <ac:chgData name="Kristof Boels" userId="4e2ab352072e6d6e" providerId="LiveId" clId="{9C7270D2-B95A-4F10-A22D-845F8397C384}" dt="2023-12-11T13:26:43.161" v="603" actId="26606"/>
          <ac:spMkLst>
            <pc:docMk/>
            <pc:sldMk cId="2659201014" sldId="274"/>
            <ac:spMk id="39" creationId="{AAD0DBB9-1A4B-4391-81D4-CB19F9AB918A}"/>
          </ac:spMkLst>
        </pc:spChg>
        <pc:spChg chg="add del">
          <ac:chgData name="Kristof Boels" userId="4e2ab352072e6d6e" providerId="LiveId" clId="{9C7270D2-B95A-4F10-A22D-845F8397C384}" dt="2023-12-11T13:25:51.782" v="600" actId="26606"/>
          <ac:spMkLst>
            <pc:docMk/>
            <pc:sldMk cId="2659201014" sldId="274"/>
            <ac:spMk id="40" creationId="{4300840D-0A0B-4512-BACA-B439D5B9C57C}"/>
          </ac:spMkLst>
        </pc:spChg>
        <pc:spChg chg="add del">
          <ac:chgData name="Kristof Boels" userId="4e2ab352072e6d6e" providerId="LiveId" clId="{9C7270D2-B95A-4F10-A22D-845F8397C384}" dt="2023-12-11T13:26:43.161" v="603" actId="26606"/>
          <ac:spMkLst>
            <pc:docMk/>
            <pc:sldMk cId="2659201014" sldId="274"/>
            <ac:spMk id="41" creationId="{063BBA22-50EA-4C4D-BE05-F1CE4E63AA56}"/>
          </ac:spMkLst>
        </pc:spChg>
        <pc:spChg chg="add del">
          <ac:chgData name="Kristof Boels" userId="4e2ab352072e6d6e" providerId="LiveId" clId="{9C7270D2-B95A-4F10-A22D-845F8397C384}" dt="2023-12-11T13:25:51.782" v="600" actId="26606"/>
          <ac:spMkLst>
            <pc:docMk/>
            <pc:sldMk cId="2659201014" sldId="274"/>
            <ac:spMk id="42" creationId="{D2B78728-A580-49A7-84F9-6EF6F583ADE0}"/>
          </ac:spMkLst>
        </pc:spChg>
        <pc:spChg chg="add del">
          <ac:chgData name="Kristof Boels" userId="4e2ab352072e6d6e" providerId="LiveId" clId="{9C7270D2-B95A-4F10-A22D-845F8397C384}" dt="2023-12-11T13:25:51.782" v="600" actId="26606"/>
          <ac:spMkLst>
            <pc:docMk/>
            <pc:sldMk cId="2659201014" sldId="274"/>
            <ac:spMk id="44" creationId="{38FAA1A1-D861-433F-88FA-1E9D6FD31D11}"/>
          </ac:spMkLst>
        </pc:spChg>
        <pc:spChg chg="add del">
          <ac:chgData name="Kristof Boels" userId="4e2ab352072e6d6e" providerId="LiveId" clId="{9C7270D2-B95A-4F10-A22D-845F8397C384}" dt="2023-12-11T13:25:51.782" v="600" actId="26606"/>
          <ac:spMkLst>
            <pc:docMk/>
            <pc:sldMk cId="2659201014" sldId="274"/>
            <ac:spMk id="46" creationId="{8D71EDA1-87BF-4D5D-AB79-F346FD19278A}"/>
          </ac:spMkLst>
        </pc:spChg>
        <pc:spChg chg="add del">
          <ac:chgData name="Kristof Boels" userId="4e2ab352072e6d6e" providerId="LiveId" clId="{9C7270D2-B95A-4F10-A22D-845F8397C384}" dt="2023-12-11T13:26:46.865" v="606" actId="26606"/>
          <ac:spMkLst>
            <pc:docMk/>
            <pc:sldMk cId="2659201014" sldId="274"/>
            <ac:spMk id="51" creationId="{081EA652-8C6A-4E69-BEB9-170809474553}"/>
          </ac:spMkLst>
        </pc:spChg>
        <pc:spChg chg="add del">
          <ac:chgData name="Kristof Boels" userId="4e2ab352072e6d6e" providerId="LiveId" clId="{9C7270D2-B95A-4F10-A22D-845F8397C384}" dt="2023-12-11T13:26:46.865" v="606" actId="26606"/>
          <ac:spMkLst>
            <pc:docMk/>
            <pc:sldMk cId="2659201014" sldId="274"/>
            <ac:spMk id="52" creationId="{5298780A-33B9-4EA2-8F67-DE68AD62841B}"/>
          </ac:spMkLst>
        </pc:spChg>
        <pc:spChg chg="add del">
          <ac:chgData name="Kristof Boels" userId="4e2ab352072e6d6e" providerId="LiveId" clId="{9C7270D2-B95A-4F10-A22D-845F8397C384}" dt="2023-12-11T13:26:46.865" v="606" actId="26606"/>
          <ac:spMkLst>
            <pc:docMk/>
            <pc:sldMk cId="2659201014" sldId="274"/>
            <ac:spMk id="53" creationId="{7F488E8B-4E1E-4402-8935-D4E6C02615C7}"/>
          </ac:spMkLst>
        </pc:spChg>
        <pc:spChg chg="add del">
          <ac:chgData name="Kristof Boels" userId="4e2ab352072e6d6e" providerId="LiveId" clId="{9C7270D2-B95A-4F10-A22D-845F8397C384}" dt="2023-12-11T13:26:46.865" v="606" actId="26606"/>
          <ac:spMkLst>
            <pc:docMk/>
            <pc:sldMk cId="2659201014" sldId="274"/>
            <ac:spMk id="55" creationId="{9B6B1BE4-4052-32C4-91BE-B4822E881E2B}"/>
          </ac:spMkLst>
        </pc:spChg>
        <pc:spChg chg="add del">
          <ac:chgData name="Kristof Boels" userId="4e2ab352072e6d6e" providerId="LiveId" clId="{9C7270D2-B95A-4F10-A22D-845F8397C384}" dt="2023-12-11T13:26:51.982" v="609" actId="26606"/>
          <ac:spMkLst>
            <pc:docMk/>
            <pc:sldMk cId="2659201014" sldId="274"/>
            <ac:spMk id="58" creationId="{E792593F-7429-4C26-9205-C73F129B8E42}"/>
          </ac:spMkLst>
        </pc:spChg>
        <pc:spChg chg="add del">
          <ac:chgData name="Kristof Boels" userId="4e2ab352072e6d6e" providerId="LiveId" clId="{9C7270D2-B95A-4F10-A22D-845F8397C384}" dt="2023-12-11T13:26:51.982" v="609" actId="26606"/>
          <ac:spMkLst>
            <pc:docMk/>
            <pc:sldMk cId="2659201014" sldId="274"/>
            <ac:spMk id="59" creationId="{6F4FEC82-D430-4945-8AA9-240D0EF9DD1F}"/>
          </ac:spMkLst>
        </pc:spChg>
        <pc:spChg chg="add del">
          <ac:chgData name="Kristof Boels" userId="4e2ab352072e6d6e" providerId="LiveId" clId="{9C7270D2-B95A-4F10-A22D-845F8397C384}" dt="2023-12-11T13:26:51.982" v="609" actId="26606"/>
          <ac:spMkLst>
            <pc:docMk/>
            <pc:sldMk cId="2659201014" sldId="274"/>
            <ac:spMk id="60" creationId="{7AAD49F7-3B01-ECF1-2918-276C5636C19E}"/>
          </ac:spMkLst>
        </pc:spChg>
        <pc:spChg chg="add del">
          <ac:chgData name="Kristof Boels" userId="4e2ab352072e6d6e" providerId="LiveId" clId="{9C7270D2-B95A-4F10-A22D-845F8397C384}" dt="2023-12-11T13:27:01.467" v="613" actId="26606"/>
          <ac:spMkLst>
            <pc:docMk/>
            <pc:sldMk cId="2659201014" sldId="274"/>
            <ac:spMk id="63" creationId="{245A9F99-D9B1-4094-A2E2-B90AC1DB7B9C}"/>
          </ac:spMkLst>
        </pc:spChg>
        <pc:spChg chg="add del">
          <ac:chgData name="Kristof Boels" userId="4e2ab352072e6d6e" providerId="LiveId" clId="{9C7270D2-B95A-4F10-A22D-845F8397C384}" dt="2023-12-11T13:27:01.467" v="613" actId="26606"/>
          <ac:spMkLst>
            <pc:docMk/>
            <pc:sldMk cId="2659201014" sldId="274"/>
            <ac:spMk id="64" creationId="{B7FAF607-473A-4A43-A23D-BBFF5C4117BB}"/>
          </ac:spMkLst>
        </pc:spChg>
        <pc:spChg chg="add del">
          <ac:chgData name="Kristof Boels" userId="4e2ab352072e6d6e" providerId="LiveId" clId="{9C7270D2-B95A-4F10-A22D-845F8397C384}" dt="2023-12-11T13:30:00.267" v="681" actId="26606"/>
          <ac:spMkLst>
            <pc:docMk/>
            <pc:sldMk cId="2659201014" sldId="274"/>
            <ac:spMk id="66" creationId="{47EE231C-D7C6-C5F6-6303-E47B5E1652A1}"/>
          </ac:spMkLst>
        </pc:spChg>
        <pc:spChg chg="add del">
          <ac:chgData name="Kristof Boels" userId="4e2ab352072e6d6e" providerId="LiveId" clId="{9C7270D2-B95A-4F10-A22D-845F8397C384}" dt="2023-12-11T18:29:34.793" v="971" actId="26606"/>
          <ac:spMkLst>
            <pc:docMk/>
            <pc:sldMk cId="2659201014" sldId="274"/>
            <ac:spMk id="66" creationId="{4A48CB2B-EB39-7161-B3D6-910355D5AEFF}"/>
          </ac:spMkLst>
        </pc:spChg>
        <pc:spChg chg="add del">
          <ac:chgData name="Kristof Boels" userId="4e2ab352072e6d6e" providerId="LiveId" clId="{9C7270D2-B95A-4F10-A22D-845F8397C384}" dt="2023-12-11T18:29:43.349" v="974" actId="26606"/>
          <ac:spMkLst>
            <pc:docMk/>
            <pc:sldMk cId="2659201014" sldId="274"/>
            <ac:spMk id="66" creationId="{4D1272EF-E388-2AD1-954A-4F96A60374CF}"/>
          </ac:spMkLst>
        </pc:spChg>
        <pc:spChg chg="add del">
          <ac:chgData name="Kristof Boels" userId="4e2ab352072e6d6e" providerId="LiveId" clId="{9C7270D2-B95A-4F10-A22D-845F8397C384}" dt="2023-12-11T13:29:43.988" v="678" actId="26606"/>
          <ac:spMkLst>
            <pc:docMk/>
            <pc:sldMk cId="2659201014" sldId="274"/>
            <ac:spMk id="66" creationId="{69D6EA08-9064-BC8C-387C-CB87DA64FE68}"/>
          </ac:spMkLst>
        </pc:spChg>
        <pc:spChg chg="add del">
          <ac:chgData name="Kristof Boels" userId="4e2ab352072e6d6e" providerId="LiveId" clId="{9C7270D2-B95A-4F10-A22D-845F8397C384}" dt="2023-12-11T18:30:12.455" v="980" actId="26606"/>
          <ac:spMkLst>
            <pc:docMk/>
            <pc:sldMk cId="2659201014" sldId="274"/>
            <ac:spMk id="66" creationId="{88FAA55E-F5EC-8D85-69ED-8074EE92A4FB}"/>
          </ac:spMkLst>
        </pc:spChg>
        <pc:spChg chg="add mod">
          <ac:chgData name="Kristof Boels" userId="4e2ab352072e6d6e" providerId="LiveId" clId="{9C7270D2-B95A-4F10-A22D-845F8397C384}" dt="2023-12-14T09:36:23.964" v="3987" actId="20577"/>
          <ac:spMkLst>
            <pc:docMk/>
            <pc:sldMk cId="2659201014" sldId="274"/>
            <ac:spMk id="66" creationId="{8AE25585-39C1-5ED6-5826-10224B0DFE0A}"/>
          </ac:spMkLst>
        </pc:spChg>
        <pc:spChg chg="add del">
          <ac:chgData name="Kristof Boels" userId="4e2ab352072e6d6e" providerId="LiveId" clId="{9C7270D2-B95A-4F10-A22D-845F8397C384}" dt="2023-12-11T13:29:39.934" v="675" actId="26606"/>
          <ac:spMkLst>
            <pc:docMk/>
            <pc:sldMk cId="2659201014" sldId="274"/>
            <ac:spMk id="66" creationId="{B838976B-A85F-E9DD-0B30-DE0B861CB149}"/>
          </ac:spMkLst>
        </pc:spChg>
        <pc:spChg chg="add del">
          <ac:chgData name="Kristof Boels" userId="4e2ab352072e6d6e" providerId="LiveId" clId="{9C7270D2-B95A-4F10-A22D-845F8397C384}" dt="2023-12-11T18:29:45.960" v="977" actId="26606"/>
          <ac:spMkLst>
            <pc:docMk/>
            <pc:sldMk cId="2659201014" sldId="274"/>
            <ac:spMk id="66" creationId="{C0FBF931-1C90-249C-5D7D-5301E2BF457F}"/>
          </ac:spMkLst>
        </pc:spChg>
        <pc:spChg chg="add del">
          <ac:chgData name="Kristof Boels" userId="4e2ab352072e6d6e" providerId="LiveId" clId="{9C7270D2-B95A-4F10-A22D-845F8397C384}" dt="2023-12-11T13:27:49.044" v="621" actId="26606"/>
          <ac:spMkLst>
            <pc:docMk/>
            <pc:sldMk cId="2659201014" sldId="274"/>
            <ac:spMk id="66" creationId="{ECC38664-6878-CC92-05FC-6BDAC2EAF6B2}"/>
          </ac:spMkLst>
        </pc:spChg>
        <pc:spChg chg="add del mod replId">
          <ac:chgData name="Kristof Boels" userId="4e2ab352072e6d6e" providerId="LiveId" clId="{9C7270D2-B95A-4F10-A22D-845F8397C384}" dt="2023-12-11T13:26:51.982" v="611" actId="26606"/>
          <ac:spMkLst>
            <pc:docMk/>
            <pc:sldMk cId="2659201014" sldId="274"/>
            <ac:spMk id="70" creationId="{B4252E50-E4DF-1B14-6E92-2B76B1AB2015}"/>
          </ac:spMkLst>
        </pc:spChg>
        <pc:spChg chg="add del mod replId">
          <ac:chgData name="Kristof Boels" userId="4e2ab352072e6d6e" providerId="LiveId" clId="{9C7270D2-B95A-4F10-A22D-845F8397C384}" dt="2023-12-11T13:27:01.467" v="613" actId="26606"/>
          <ac:spMkLst>
            <pc:docMk/>
            <pc:sldMk cId="2659201014" sldId="274"/>
            <ac:spMk id="71" creationId="{ACB2464C-B618-7D49-35B9-879D567B3CE0}"/>
          </ac:spMkLst>
        </pc:spChg>
        <pc:spChg chg="add del mod replId">
          <ac:chgData name="Kristof Boels" userId="4e2ab352072e6d6e" providerId="LiveId" clId="{9C7270D2-B95A-4F10-A22D-845F8397C384}" dt="2023-12-11T13:27:01.467" v="613" actId="26606"/>
          <ac:spMkLst>
            <pc:docMk/>
            <pc:sldMk cId="2659201014" sldId="274"/>
            <ac:spMk id="73" creationId="{6E2A934D-9F36-ADD6-BDB7-EC8F956A9192}"/>
          </ac:spMkLst>
        </pc:spChg>
        <pc:spChg chg="add del">
          <ac:chgData name="Kristof Boels" userId="4e2ab352072e6d6e" providerId="LiveId" clId="{9C7270D2-B95A-4F10-A22D-845F8397C384}" dt="2023-12-11T13:27:49.060" v="623" actId="26606"/>
          <ac:spMkLst>
            <pc:docMk/>
            <pc:sldMk cId="2659201014" sldId="274"/>
            <ac:spMk id="74" creationId="{CDBF2F9D-983F-4E90-827D-5A23216DEA35}"/>
          </ac:spMkLst>
        </pc:spChg>
        <pc:spChg chg="add del">
          <ac:chgData name="Kristof Boels" userId="4e2ab352072e6d6e" providerId="LiveId" clId="{9C7270D2-B95A-4F10-A22D-845F8397C384}" dt="2023-12-11T13:27:49.060" v="623" actId="26606"/>
          <ac:spMkLst>
            <pc:docMk/>
            <pc:sldMk cId="2659201014" sldId="274"/>
            <ac:spMk id="76" creationId="{6CB927A4-E432-4310-9CD5-E89FF5063179}"/>
          </ac:spMkLst>
        </pc:spChg>
        <pc:spChg chg="add del">
          <ac:chgData name="Kristof Boels" userId="4e2ab352072e6d6e" providerId="LiveId" clId="{9C7270D2-B95A-4F10-A22D-845F8397C384}" dt="2023-12-11T13:27:49.060" v="623" actId="26606"/>
          <ac:spMkLst>
            <pc:docMk/>
            <pc:sldMk cId="2659201014" sldId="274"/>
            <ac:spMk id="78" creationId="{E3020543-B24B-4EC4-8FFC-8DD88EEA91A8}"/>
          </ac:spMkLst>
        </pc:spChg>
        <pc:spChg chg="add del">
          <ac:chgData name="Kristof Boels" userId="4e2ab352072e6d6e" providerId="LiveId" clId="{9C7270D2-B95A-4F10-A22D-845F8397C384}" dt="2023-12-11T13:27:49.060" v="623" actId="26606"/>
          <ac:spMkLst>
            <pc:docMk/>
            <pc:sldMk cId="2659201014" sldId="274"/>
            <ac:spMk id="80" creationId="{1453BF6C-B012-48B7-B4E8-6D7AC7C27D02}"/>
          </ac:spMkLst>
        </pc:spChg>
        <pc:spChg chg="add del">
          <ac:chgData name="Kristof Boels" userId="4e2ab352072e6d6e" providerId="LiveId" clId="{9C7270D2-B95A-4F10-A22D-845F8397C384}" dt="2023-12-11T13:27:49.044" v="621" actId="26606"/>
          <ac:spMkLst>
            <pc:docMk/>
            <pc:sldMk cId="2659201014" sldId="274"/>
            <ac:spMk id="87" creationId="{4AC6B390-BC59-4F1D-A0EE-D71A92F0A0B2}"/>
          </ac:spMkLst>
        </pc:spChg>
        <pc:spChg chg="add del">
          <ac:chgData name="Kristof Boels" userId="4e2ab352072e6d6e" providerId="LiveId" clId="{9C7270D2-B95A-4F10-A22D-845F8397C384}" dt="2023-12-11T13:27:49.044" v="621" actId="26606"/>
          <ac:spMkLst>
            <pc:docMk/>
            <pc:sldMk cId="2659201014" sldId="274"/>
            <ac:spMk id="89" creationId="{B6C60D79-16F1-4C4B-B7E3-7634E7069CDE}"/>
          </ac:spMkLst>
        </pc:spChg>
        <pc:spChg chg="add del">
          <ac:chgData name="Kristof Boels" userId="4e2ab352072e6d6e" providerId="LiveId" clId="{9C7270D2-B95A-4F10-A22D-845F8397C384}" dt="2023-12-11T13:27:49.044" v="621" actId="26606"/>
          <ac:spMkLst>
            <pc:docMk/>
            <pc:sldMk cId="2659201014" sldId="274"/>
            <ac:spMk id="91" creationId="{426B127E-6498-4C77-9C9D-4553A5113B80}"/>
          </ac:spMkLst>
        </pc:spChg>
        <pc:spChg chg="add del">
          <ac:chgData name="Kristof Boels" userId="4e2ab352072e6d6e" providerId="LiveId" clId="{9C7270D2-B95A-4F10-A22D-845F8397C384}" dt="2023-12-11T13:28:09.365" v="629" actId="26606"/>
          <ac:spMkLst>
            <pc:docMk/>
            <pc:sldMk cId="2659201014" sldId="274"/>
            <ac:spMk id="95" creationId="{245A9F99-D9B1-4094-A2E2-B90AC1DB7B9C}"/>
          </ac:spMkLst>
        </pc:spChg>
        <pc:spChg chg="add del">
          <ac:chgData name="Kristof Boels" userId="4e2ab352072e6d6e" providerId="LiveId" clId="{9C7270D2-B95A-4F10-A22D-845F8397C384}" dt="2023-12-11T13:28:09.365" v="629" actId="26606"/>
          <ac:spMkLst>
            <pc:docMk/>
            <pc:sldMk cId="2659201014" sldId="274"/>
            <ac:spMk id="96" creationId="{B7FAF607-473A-4A43-A23D-BBFF5C4117BB}"/>
          </ac:spMkLst>
        </pc:spChg>
        <pc:spChg chg="add del mod replId">
          <ac:chgData name="Kristof Boels" userId="4e2ab352072e6d6e" providerId="LiveId" clId="{9C7270D2-B95A-4F10-A22D-845F8397C384}" dt="2023-12-11T13:27:49.060" v="623" actId="26606"/>
          <ac:spMkLst>
            <pc:docMk/>
            <pc:sldMk cId="2659201014" sldId="274"/>
            <ac:spMk id="98" creationId="{41E5F4B9-FDE4-8BA7-A2AB-F5C67B778813}"/>
          </ac:spMkLst>
        </pc:spChg>
        <pc:spChg chg="add del mod replId">
          <ac:chgData name="Kristof Boels" userId="4e2ab352072e6d6e" providerId="LiveId" clId="{9C7270D2-B95A-4F10-A22D-845F8397C384}" dt="2023-12-11T13:28:09.365" v="629" actId="26606"/>
          <ac:spMkLst>
            <pc:docMk/>
            <pc:sldMk cId="2659201014" sldId="274"/>
            <ac:spMk id="99" creationId="{82C58B76-CFD5-57D5-EA57-45E05F124B81}"/>
          </ac:spMkLst>
        </pc:spChg>
        <pc:spChg chg="add del mod replId">
          <ac:chgData name="Kristof Boels" userId="4e2ab352072e6d6e" providerId="LiveId" clId="{9C7270D2-B95A-4F10-A22D-845F8397C384}" dt="2023-12-11T13:27:49.060" v="623" actId="26606"/>
          <ac:spMkLst>
            <pc:docMk/>
            <pc:sldMk cId="2659201014" sldId="274"/>
            <ac:spMk id="100" creationId="{12E421F8-1A05-4346-127B-6A5216619FC2}"/>
          </ac:spMkLst>
        </pc:spChg>
        <pc:spChg chg="add del mod replId">
          <ac:chgData name="Kristof Boels" userId="4e2ab352072e6d6e" providerId="LiveId" clId="{9C7270D2-B95A-4F10-A22D-845F8397C384}" dt="2023-12-11T13:28:09.365" v="629" actId="26606"/>
          <ac:spMkLst>
            <pc:docMk/>
            <pc:sldMk cId="2659201014" sldId="274"/>
            <ac:spMk id="101" creationId="{B9B4313E-4937-BD18-41D4-538CD4EEFFA5}"/>
          </ac:spMkLst>
        </pc:spChg>
        <pc:spChg chg="add del">
          <ac:chgData name="Kristof Boels" userId="4e2ab352072e6d6e" providerId="LiveId" clId="{9C7270D2-B95A-4F10-A22D-845F8397C384}" dt="2023-12-11T13:30:00.267" v="683" actId="26606"/>
          <ac:spMkLst>
            <pc:docMk/>
            <pc:sldMk cId="2659201014" sldId="274"/>
            <ac:spMk id="102" creationId="{7B831B6F-405A-4B47-B9BB-5CA88F285844}"/>
          </ac:spMkLst>
        </pc:spChg>
        <pc:spChg chg="add del">
          <ac:chgData name="Kristof Boels" userId="4e2ab352072e6d6e" providerId="LiveId" clId="{9C7270D2-B95A-4F10-A22D-845F8397C384}" dt="2023-12-11T13:30:00.267" v="683" actId="26606"/>
          <ac:spMkLst>
            <pc:docMk/>
            <pc:sldMk cId="2659201014" sldId="274"/>
            <ac:spMk id="104" creationId="{15109354-9C5D-4F8C-B0E6-D1043C7BF20A}"/>
          </ac:spMkLst>
        </pc:spChg>
        <pc:spChg chg="add del">
          <ac:chgData name="Kristof Boels" userId="4e2ab352072e6d6e" providerId="LiveId" clId="{9C7270D2-B95A-4F10-A22D-845F8397C384}" dt="2023-12-11T13:30:00.267" v="683" actId="26606"/>
          <ac:spMkLst>
            <pc:docMk/>
            <pc:sldMk cId="2659201014" sldId="274"/>
            <ac:spMk id="106" creationId="{49B530FE-A87D-41A0-A920-ADC6539EAA44}"/>
          </ac:spMkLst>
        </pc:spChg>
        <pc:spChg chg="add del">
          <ac:chgData name="Kristof Boels" userId="4e2ab352072e6d6e" providerId="LiveId" clId="{9C7270D2-B95A-4F10-A22D-845F8397C384}" dt="2023-12-11T13:29:39.934" v="675" actId="26606"/>
          <ac:spMkLst>
            <pc:docMk/>
            <pc:sldMk cId="2659201014" sldId="274"/>
            <ac:spMk id="111" creationId="{CDBF2F9D-983F-4E90-827D-5A23216DEA35}"/>
          </ac:spMkLst>
        </pc:spChg>
        <pc:spChg chg="add del">
          <ac:chgData name="Kristof Boels" userId="4e2ab352072e6d6e" providerId="LiveId" clId="{9C7270D2-B95A-4F10-A22D-845F8397C384}" dt="2023-12-11T13:29:39.934" v="675" actId="26606"/>
          <ac:spMkLst>
            <pc:docMk/>
            <pc:sldMk cId="2659201014" sldId="274"/>
            <ac:spMk id="113" creationId="{6CB927A4-E432-4310-9CD5-E89FF5063179}"/>
          </ac:spMkLst>
        </pc:spChg>
        <pc:spChg chg="add del">
          <ac:chgData name="Kristof Boels" userId="4e2ab352072e6d6e" providerId="LiveId" clId="{9C7270D2-B95A-4F10-A22D-845F8397C384}" dt="2023-12-11T13:29:39.934" v="675" actId="26606"/>
          <ac:spMkLst>
            <pc:docMk/>
            <pc:sldMk cId="2659201014" sldId="274"/>
            <ac:spMk id="115" creationId="{E3020543-B24B-4EC4-8FFC-8DD88EEA91A8}"/>
          </ac:spMkLst>
        </pc:spChg>
        <pc:spChg chg="add del">
          <ac:chgData name="Kristof Boels" userId="4e2ab352072e6d6e" providerId="LiveId" clId="{9C7270D2-B95A-4F10-A22D-845F8397C384}" dt="2023-12-11T13:29:39.934" v="675" actId="26606"/>
          <ac:spMkLst>
            <pc:docMk/>
            <pc:sldMk cId="2659201014" sldId="274"/>
            <ac:spMk id="117" creationId="{1453BF6C-B012-48B7-B4E8-6D7AC7C27D02}"/>
          </ac:spMkLst>
        </pc:spChg>
        <pc:spChg chg="add del">
          <ac:chgData name="Kristof Boels" userId="4e2ab352072e6d6e" providerId="LiveId" clId="{9C7270D2-B95A-4F10-A22D-845F8397C384}" dt="2023-12-11T13:29:43.988" v="678" actId="26606"/>
          <ac:spMkLst>
            <pc:docMk/>
            <pc:sldMk cId="2659201014" sldId="274"/>
            <ac:spMk id="121" creationId="{2EB492CD-616E-47F8-933B-5E2D952A0593}"/>
          </ac:spMkLst>
        </pc:spChg>
        <pc:spChg chg="add del">
          <ac:chgData name="Kristof Boels" userId="4e2ab352072e6d6e" providerId="LiveId" clId="{9C7270D2-B95A-4F10-A22D-845F8397C384}" dt="2023-12-11T13:29:43.988" v="678" actId="26606"/>
          <ac:spMkLst>
            <pc:docMk/>
            <pc:sldMk cId="2659201014" sldId="274"/>
            <ac:spMk id="122" creationId="{59383CF9-23B5-4335-9B21-1791C4CF1C75}"/>
          </ac:spMkLst>
        </pc:spChg>
        <pc:spChg chg="add del">
          <ac:chgData name="Kristof Boels" userId="4e2ab352072e6d6e" providerId="LiveId" clId="{9C7270D2-B95A-4F10-A22D-845F8397C384}" dt="2023-12-11T13:29:43.988" v="678" actId="26606"/>
          <ac:spMkLst>
            <pc:docMk/>
            <pc:sldMk cId="2659201014" sldId="274"/>
            <ac:spMk id="123" creationId="{0007FE00-9498-4706-B255-6437B0252C02}"/>
          </ac:spMkLst>
        </pc:spChg>
        <pc:spChg chg="add del">
          <ac:chgData name="Kristof Boels" userId="4e2ab352072e6d6e" providerId="LiveId" clId="{9C7270D2-B95A-4F10-A22D-845F8397C384}" dt="2023-12-11T13:30:00.267" v="681" actId="26606"/>
          <ac:spMkLst>
            <pc:docMk/>
            <pc:sldMk cId="2659201014" sldId="274"/>
            <ac:spMk id="128" creationId="{F944E337-3E5D-4A1F-A5A1-2057F25B8A7B}"/>
          </ac:spMkLst>
        </pc:spChg>
        <pc:spChg chg="add del">
          <ac:chgData name="Kristof Boels" userId="4e2ab352072e6d6e" providerId="LiveId" clId="{9C7270D2-B95A-4F10-A22D-845F8397C384}" dt="2023-12-11T13:30:00.267" v="681" actId="26606"/>
          <ac:spMkLst>
            <pc:docMk/>
            <pc:sldMk cId="2659201014" sldId="274"/>
            <ac:spMk id="129" creationId="{75AEBDD3-B56F-481F-B681-E422663D247D}"/>
          </ac:spMkLst>
        </pc:spChg>
        <pc:spChg chg="add del">
          <ac:chgData name="Kristof Boels" userId="4e2ab352072e6d6e" providerId="LiveId" clId="{9C7270D2-B95A-4F10-A22D-845F8397C384}" dt="2023-12-11T13:30:00.267" v="681" actId="26606"/>
          <ac:spMkLst>
            <pc:docMk/>
            <pc:sldMk cId="2659201014" sldId="274"/>
            <ac:spMk id="130" creationId="{8101159E-D455-456F-8FE1-396AB1590C2F}"/>
          </ac:spMkLst>
        </pc:spChg>
        <pc:spChg chg="add del">
          <ac:chgData name="Kristof Boels" userId="4e2ab352072e6d6e" providerId="LiveId" clId="{9C7270D2-B95A-4F10-A22D-845F8397C384}" dt="2023-12-11T13:30:00.267" v="681" actId="26606"/>
          <ac:spMkLst>
            <pc:docMk/>
            <pc:sldMk cId="2659201014" sldId="274"/>
            <ac:spMk id="131" creationId="{1F9FDF39-7A42-411B-85F1-9DE812C7A75B}"/>
          </ac:spMkLst>
        </pc:spChg>
        <pc:spChg chg="add del">
          <ac:chgData name="Kristof Boels" userId="4e2ab352072e6d6e" providerId="LiveId" clId="{9C7270D2-B95A-4F10-A22D-845F8397C384}" dt="2023-12-11T13:48:35.353" v="812" actId="26606"/>
          <ac:spMkLst>
            <pc:docMk/>
            <pc:sldMk cId="2659201014" sldId="274"/>
            <ac:spMk id="136" creationId="{7B831B6F-405A-4B47-B9BB-5CA88F285844}"/>
          </ac:spMkLst>
        </pc:spChg>
        <pc:spChg chg="add del">
          <ac:chgData name="Kristof Boels" userId="4e2ab352072e6d6e" providerId="LiveId" clId="{9C7270D2-B95A-4F10-A22D-845F8397C384}" dt="2023-12-11T13:48:35.353" v="812" actId="26606"/>
          <ac:spMkLst>
            <pc:docMk/>
            <pc:sldMk cId="2659201014" sldId="274"/>
            <ac:spMk id="137" creationId="{15109354-9C5D-4F8C-B0E6-D1043C7BF20A}"/>
          </ac:spMkLst>
        </pc:spChg>
        <pc:spChg chg="add del">
          <ac:chgData name="Kristof Boels" userId="4e2ab352072e6d6e" providerId="LiveId" clId="{9C7270D2-B95A-4F10-A22D-845F8397C384}" dt="2023-12-11T13:48:35.353" v="812" actId="26606"/>
          <ac:spMkLst>
            <pc:docMk/>
            <pc:sldMk cId="2659201014" sldId="274"/>
            <ac:spMk id="138" creationId="{49B530FE-A87D-41A0-A920-ADC6539EAA44}"/>
          </ac:spMkLst>
        </pc:spChg>
        <pc:spChg chg="add del mod replId">
          <ac:chgData name="Kristof Boels" userId="4e2ab352072e6d6e" providerId="LiveId" clId="{9C7270D2-B95A-4F10-A22D-845F8397C384}" dt="2023-12-11T13:30:00.267" v="683" actId="26606"/>
          <ac:spMkLst>
            <pc:docMk/>
            <pc:sldMk cId="2659201014" sldId="274"/>
            <ac:spMk id="140" creationId="{0BBDAF6C-EE4F-F45D-BDDD-F62830AC2328}"/>
          </ac:spMkLst>
        </pc:spChg>
        <pc:spChg chg="add del mod replId">
          <ac:chgData name="Kristof Boels" userId="4e2ab352072e6d6e" providerId="LiveId" clId="{9C7270D2-B95A-4F10-A22D-845F8397C384}" dt="2023-12-11T13:30:00.267" v="683" actId="26606"/>
          <ac:spMkLst>
            <pc:docMk/>
            <pc:sldMk cId="2659201014" sldId="274"/>
            <ac:spMk id="141" creationId="{217F4620-1BE6-A459-7180-4C3EE9BAC018}"/>
          </ac:spMkLst>
        </pc:spChg>
        <pc:spChg chg="add del mod replId">
          <ac:chgData name="Kristof Boels" userId="4e2ab352072e6d6e" providerId="LiveId" clId="{9C7270D2-B95A-4F10-A22D-845F8397C384}" dt="2023-12-11T13:48:35.353" v="812" actId="26606"/>
          <ac:spMkLst>
            <pc:docMk/>
            <pc:sldMk cId="2659201014" sldId="274"/>
            <ac:spMk id="141" creationId="{49D01CDF-1426-AFC1-A1B2-40639692FCAC}"/>
          </ac:spMkLst>
        </pc:spChg>
        <pc:spChg chg="add del mod replId">
          <ac:chgData name="Kristof Boels" userId="4e2ab352072e6d6e" providerId="LiveId" clId="{9C7270D2-B95A-4F10-A22D-845F8397C384}" dt="2023-12-11T13:48:35.353" v="812" actId="26606"/>
          <ac:spMkLst>
            <pc:docMk/>
            <pc:sldMk cId="2659201014" sldId="274"/>
            <ac:spMk id="142" creationId="{CF552CF5-E454-6BA1-9311-037EC6F8BF9D}"/>
          </ac:spMkLst>
        </pc:spChg>
        <pc:spChg chg="add del">
          <ac:chgData name="Kristof Boels" userId="4e2ab352072e6d6e" providerId="LiveId" clId="{9C7270D2-B95A-4F10-A22D-845F8397C384}" dt="2023-12-11T18:14:46.615" v="902" actId="26606"/>
          <ac:spMkLst>
            <pc:docMk/>
            <pc:sldMk cId="2659201014" sldId="274"/>
            <ac:spMk id="143" creationId="{C4285719-470E-454C-AF62-8323075F1F5B}"/>
          </ac:spMkLst>
        </pc:spChg>
        <pc:spChg chg="add del">
          <ac:chgData name="Kristof Boels" userId="4e2ab352072e6d6e" providerId="LiveId" clId="{9C7270D2-B95A-4F10-A22D-845F8397C384}" dt="2023-12-11T18:14:46.615" v="902" actId="26606"/>
          <ac:spMkLst>
            <pc:docMk/>
            <pc:sldMk cId="2659201014" sldId="274"/>
            <ac:spMk id="145" creationId="{CD9FE4EF-C4D8-49A0-B2FF-81D8DB7D8A24}"/>
          </ac:spMkLst>
        </pc:spChg>
        <pc:spChg chg="add del">
          <ac:chgData name="Kristof Boels" userId="4e2ab352072e6d6e" providerId="LiveId" clId="{9C7270D2-B95A-4F10-A22D-845F8397C384}" dt="2023-12-11T18:14:46.615" v="902" actId="26606"/>
          <ac:spMkLst>
            <pc:docMk/>
            <pc:sldMk cId="2659201014" sldId="274"/>
            <ac:spMk id="147" creationId="{4300840D-0A0B-4512-BACA-B439D5B9C57C}"/>
          </ac:spMkLst>
        </pc:spChg>
        <pc:spChg chg="add del">
          <ac:chgData name="Kristof Boels" userId="4e2ab352072e6d6e" providerId="LiveId" clId="{9C7270D2-B95A-4F10-A22D-845F8397C384}" dt="2023-12-11T18:14:46.615" v="902" actId="26606"/>
          <ac:spMkLst>
            <pc:docMk/>
            <pc:sldMk cId="2659201014" sldId="274"/>
            <ac:spMk id="149" creationId="{D2B78728-A580-49A7-84F9-6EF6F583ADE0}"/>
          </ac:spMkLst>
        </pc:spChg>
        <pc:spChg chg="add del">
          <ac:chgData name="Kristof Boels" userId="4e2ab352072e6d6e" providerId="LiveId" clId="{9C7270D2-B95A-4F10-A22D-845F8397C384}" dt="2023-12-11T18:14:46.615" v="902" actId="26606"/>
          <ac:spMkLst>
            <pc:docMk/>
            <pc:sldMk cId="2659201014" sldId="274"/>
            <ac:spMk id="151" creationId="{38FAA1A1-D861-433F-88FA-1E9D6FD31D11}"/>
          </ac:spMkLst>
        </pc:spChg>
        <pc:spChg chg="add del">
          <ac:chgData name="Kristof Boels" userId="4e2ab352072e6d6e" providerId="LiveId" clId="{9C7270D2-B95A-4F10-A22D-845F8397C384}" dt="2023-12-11T18:14:46.615" v="902" actId="26606"/>
          <ac:spMkLst>
            <pc:docMk/>
            <pc:sldMk cId="2659201014" sldId="274"/>
            <ac:spMk id="153" creationId="{8D71EDA1-87BF-4D5D-AB79-F346FD19278A}"/>
          </ac:spMkLst>
        </pc:spChg>
        <pc:spChg chg="add del mod replId">
          <ac:chgData name="Kristof Boels" userId="4e2ab352072e6d6e" providerId="LiveId" clId="{9C7270D2-B95A-4F10-A22D-845F8397C384}" dt="2023-12-11T18:14:46.615" v="902" actId="26606"/>
          <ac:spMkLst>
            <pc:docMk/>
            <pc:sldMk cId="2659201014" sldId="274"/>
            <ac:spMk id="155" creationId="{37E2694B-A10C-196E-3117-0E02CF045370}"/>
          </ac:spMkLst>
        </pc:spChg>
        <pc:spChg chg="add del mod replId">
          <ac:chgData name="Kristof Boels" userId="4e2ab352072e6d6e" providerId="LiveId" clId="{9C7270D2-B95A-4F10-A22D-845F8397C384}" dt="2023-12-11T18:14:46.615" v="902" actId="26606"/>
          <ac:spMkLst>
            <pc:docMk/>
            <pc:sldMk cId="2659201014" sldId="274"/>
            <ac:spMk id="156" creationId="{CC98A05C-6FFF-AF3F-B9E1-5F067752772F}"/>
          </ac:spMkLst>
        </pc:spChg>
        <pc:spChg chg="add del">
          <ac:chgData name="Kristof Boels" userId="4e2ab352072e6d6e" providerId="LiveId" clId="{9C7270D2-B95A-4F10-A22D-845F8397C384}" dt="2023-12-11T18:30:12.455" v="982" actId="26606"/>
          <ac:spMkLst>
            <pc:docMk/>
            <pc:sldMk cId="2659201014" sldId="274"/>
            <ac:spMk id="158" creationId="{12609869-9E80-471B-A487-A53288E0E791}"/>
          </ac:spMkLst>
        </pc:spChg>
        <pc:spChg chg="add del">
          <ac:chgData name="Kristof Boels" userId="4e2ab352072e6d6e" providerId="LiveId" clId="{9C7270D2-B95A-4F10-A22D-845F8397C384}" dt="2023-12-11T18:30:12.455" v="982" actId="26606"/>
          <ac:spMkLst>
            <pc:docMk/>
            <pc:sldMk cId="2659201014" sldId="274"/>
            <ac:spMk id="160" creationId="{7004738A-9D34-43E8-97D2-CA0EED4F8BE0}"/>
          </ac:spMkLst>
        </pc:spChg>
        <pc:spChg chg="add del">
          <ac:chgData name="Kristof Boels" userId="4e2ab352072e6d6e" providerId="LiveId" clId="{9C7270D2-B95A-4F10-A22D-845F8397C384}" dt="2023-12-11T18:30:12.455" v="982" actId="26606"/>
          <ac:spMkLst>
            <pc:docMk/>
            <pc:sldMk cId="2659201014" sldId="274"/>
            <ac:spMk id="162" creationId="{B8B8D07F-F13E-443E-BA68-2D26672D76B9}"/>
          </ac:spMkLst>
        </pc:spChg>
        <pc:spChg chg="add del">
          <ac:chgData name="Kristof Boels" userId="4e2ab352072e6d6e" providerId="LiveId" clId="{9C7270D2-B95A-4F10-A22D-845F8397C384}" dt="2023-12-11T18:30:12.455" v="982" actId="26606"/>
          <ac:spMkLst>
            <pc:docMk/>
            <pc:sldMk cId="2659201014" sldId="274"/>
            <ac:spMk id="164" creationId="{2813A4FA-24A5-41ED-A534-3807D1B2F344}"/>
          </ac:spMkLst>
        </pc:spChg>
        <pc:spChg chg="add del">
          <ac:chgData name="Kristof Boels" userId="4e2ab352072e6d6e" providerId="LiveId" clId="{9C7270D2-B95A-4F10-A22D-845F8397C384}" dt="2023-12-11T18:30:12.455" v="982" actId="26606"/>
          <ac:spMkLst>
            <pc:docMk/>
            <pc:sldMk cId="2659201014" sldId="274"/>
            <ac:spMk id="166" creationId="{C3944F27-CA70-4E84-A51A-E6BF89558979}"/>
          </ac:spMkLst>
        </pc:spChg>
        <pc:spChg chg="add del">
          <ac:chgData name="Kristof Boels" userId="4e2ab352072e6d6e" providerId="LiveId" clId="{9C7270D2-B95A-4F10-A22D-845F8397C384}" dt="2023-12-11T18:29:34.793" v="971" actId="26606"/>
          <ac:spMkLst>
            <pc:docMk/>
            <pc:sldMk cId="2659201014" sldId="274"/>
            <ac:spMk id="171" creationId="{7B831B6F-405A-4B47-B9BB-5CA88F285844}"/>
          </ac:spMkLst>
        </pc:spChg>
        <pc:spChg chg="add del">
          <ac:chgData name="Kristof Boels" userId="4e2ab352072e6d6e" providerId="LiveId" clId="{9C7270D2-B95A-4F10-A22D-845F8397C384}" dt="2023-12-11T18:29:34.793" v="971" actId="26606"/>
          <ac:spMkLst>
            <pc:docMk/>
            <pc:sldMk cId="2659201014" sldId="274"/>
            <ac:spMk id="173" creationId="{953EE71A-6488-4203-A7C4-77102FD0DCCA}"/>
          </ac:spMkLst>
        </pc:spChg>
        <pc:spChg chg="add del">
          <ac:chgData name="Kristof Boels" userId="4e2ab352072e6d6e" providerId="LiveId" clId="{9C7270D2-B95A-4F10-A22D-845F8397C384}" dt="2023-12-11T18:29:43.349" v="974" actId="26606"/>
          <ac:spMkLst>
            <pc:docMk/>
            <pc:sldMk cId="2659201014" sldId="274"/>
            <ac:spMk id="175" creationId="{FF97FFD4-A8B9-3D4D-1623-7BE467E46A6A}"/>
          </ac:spMkLst>
        </pc:spChg>
        <pc:spChg chg="add del">
          <ac:chgData name="Kristof Boels" userId="4e2ab352072e6d6e" providerId="LiveId" clId="{9C7270D2-B95A-4F10-A22D-845F8397C384}" dt="2023-12-11T18:29:43.349" v="974" actId="26606"/>
          <ac:spMkLst>
            <pc:docMk/>
            <pc:sldMk cId="2659201014" sldId="274"/>
            <ac:spMk id="176" creationId="{D380959B-464C-9ED8-C9EB-AB6FC997C1B8}"/>
          </ac:spMkLst>
        </pc:spChg>
        <pc:spChg chg="add del">
          <ac:chgData name="Kristof Boels" userId="4e2ab352072e6d6e" providerId="LiveId" clId="{9C7270D2-B95A-4F10-A22D-845F8397C384}" dt="2023-12-11T18:29:43.349" v="974" actId="26606"/>
          <ac:spMkLst>
            <pc:docMk/>
            <pc:sldMk cId="2659201014" sldId="274"/>
            <ac:spMk id="177" creationId="{06B83858-ED7D-57B6-6CAA-83168807C43C}"/>
          </ac:spMkLst>
        </pc:spChg>
        <pc:spChg chg="add del">
          <ac:chgData name="Kristof Boels" userId="4e2ab352072e6d6e" providerId="LiveId" clId="{9C7270D2-B95A-4F10-A22D-845F8397C384}" dt="2023-12-11T18:29:45.960" v="977" actId="26606"/>
          <ac:spMkLst>
            <pc:docMk/>
            <pc:sldMk cId="2659201014" sldId="274"/>
            <ac:spMk id="183" creationId="{DF8BC164-E230-753F-2C7E-B4EE7BA77CF1}"/>
          </ac:spMkLst>
        </pc:spChg>
        <pc:spChg chg="add del">
          <ac:chgData name="Kristof Boels" userId="4e2ab352072e6d6e" providerId="LiveId" clId="{9C7270D2-B95A-4F10-A22D-845F8397C384}" dt="2023-12-11T18:30:29.812" v="986" actId="26606"/>
          <ac:spMkLst>
            <pc:docMk/>
            <pc:sldMk cId="2659201014" sldId="274"/>
            <ac:spMk id="193" creationId="{743AA782-23D1-4521-8CAD-47662984AA08}"/>
          </ac:spMkLst>
        </pc:spChg>
        <pc:spChg chg="add del">
          <ac:chgData name="Kristof Boels" userId="4e2ab352072e6d6e" providerId="LiveId" clId="{9C7270D2-B95A-4F10-A22D-845F8397C384}" dt="2023-12-11T18:30:29.812" v="986" actId="26606"/>
          <ac:spMkLst>
            <pc:docMk/>
            <pc:sldMk cId="2659201014" sldId="274"/>
            <ac:spMk id="194" creationId="{71877DBC-BB60-40F0-AC93-2ACDBAAE60CE}"/>
          </ac:spMkLst>
        </pc:spChg>
        <pc:spChg chg="add del mod replId">
          <ac:chgData name="Kristof Boels" userId="4e2ab352072e6d6e" providerId="LiveId" clId="{9C7270D2-B95A-4F10-A22D-845F8397C384}" dt="2023-12-11T18:30:12.455" v="982" actId="26606"/>
          <ac:spMkLst>
            <pc:docMk/>
            <pc:sldMk cId="2659201014" sldId="274"/>
            <ac:spMk id="195" creationId="{4B2C79A0-4F66-F943-5E27-D461A948AEF4}"/>
          </ac:spMkLst>
        </pc:spChg>
        <pc:spChg chg="add del mod replId">
          <ac:chgData name="Kristof Boels" userId="4e2ab352072e6d6e" providerId="LiveId" clId="{9C7270D2-B95A-4F10-A22D-845F8397C384}" dt="2023-12-11T18:30:29.812" v="986" actId="26606"/>
          <ac:spMkLst>
            <pc:docMk/>
            <pc:sldMk cId="2659201014" sldId="274"/>
            <ac:spMk id="196" creationId="{C7C88D6F-958E-B923-F48D-4F696FAC753D}"/>
          </ac:spMkLst>
        </pc:spChg>
        <pc:spChg chg="add del mod replId">
          <ac:chgData name="Kristof Boels" userId="4e2ab352072e6d6e" providerId="LiveId" clId="{9C7270D2-B95A-4F10-A22D-845F8397C384}" dt="2023-12-11T18:30:12.455" v="982" actId="26606"/>
          <ac:spMkLst>
            <pc:docMk/>
            <pc:sldMk cId="2659201014" sldId="274"/>
            <ac:spMk id="196" creationId="{D2B043F1-1D18-227A-B192-32C6EA3DE7F6}"/>
          </ac:spMkLst>
        </pc:spChg>
        <pc:spChg chg="add del mod replId">
          <ac:chgData name="Kristof Boels" userId="4e2ab352072e6d6e" providerId="LiveId" clId="{9C7270D2-B95A-4F10-A22D-845F8397C384}" dt="2023-12-11T18:30:29.812" v="986" actId="26606"/>
          <ac:spMkLst>
            <pc:docMk/>
            <pc:sldMk cId="2659201014" sldId="274"/>
            <ac:spMk id="197" creationId="{10896331-94CA-18DE-0C85-2C1F25D77A99}"/>
          </ac:spMkLst>
        </pc:spChg>
        <pc:spChg chg="add del">
          <ac:chgData name="Kristof Boels" userId="4e2ab352072e6d6e" providerId="LiveId" clId="{9C7270D2-B95A-4F10-A22D-845F8397C384}" dt="2023-12-11T18:35:25.996" v="997" actId="26606"/>
          <ac:spMkLst>
            <pc:docMk/>
            <pc:sldMk cId="2659201014" sldId="274"/>
            <ac:spMk id="199" creationId="{3346177D-ADC4-4968-B747-5CFCD390B5B9}"/>
          </ac:spMkLst>
        </pc:spChg>
        <pc:spChg chg="add del">
          <ac:chgData name="Kristof Boels" userId="4e2ab352072e6d6e" providerId="LiveId" clId="{9C7270D2-B95A-4F10-A22D-845F8397C384}" dt="2023-12-11T18:35:25.996" v="997" actId="26606"/>
          <ac:spMkLst>
            <pc:docMk/>
            <pc:sldMk cId="2659201014" sldId="274"/>
            <ac:spMk id="201" creationId="{0844A943-BF79-4FEA-ABB1-3BD54D236606}"/>
          </ac:spMkLst>
        </pc:spChg>
        <pc:spChg chg="add del">
          <ac:chgData name="Kristof Boels" userId="4e2ab352072e6d6e" providerId="LiveId" clId="{9C7270D2-B95A-4F10-A22D-845F8397C384}" dt="2023-12-11T18:35:25.996" v="997" actId="26606"/>
          <ac:spMkLst>
            <pc:docMk/>
            <pc:sldMk cId="2659201014" sldId="274"/>
            <ac:spMk id="203" creationId="{6437CC72-F4A8-4DC3-AFAB-D22C482C8100}"/>
          </ac:spMkLst>
        </pc:spChg>
        <pc:spChg chg="add del mod replId">
          <ac:chgData name="Kristof Boels" userId="4e2ab352072e6d6e" providerId="LiveId" clId="{9C7270D2-B95A-4F10-A22D-845F8397C384}" dt="2023-12-11T18:35:25.996" v="997" actId="26606"/>
          <ac:spMkLst>
            <pc:docMk/>
            <pc:sldMk cId="2659201014" sldId="274"/>
            <ac:spMk id="205" creationId="{BFFF946B-4DAF-AEF0-94D0-F5B51FC1CFC1}"/>
          </ac:spMkLst>
        </pc:spChg>
        <pc:spChg chg="add del mod replId">
          <ac:chgData name="Kristof Boels" userId="4e2ab352072e6d6e" providerId="LiveId" clId="{9C7270D2-B95A-4F10-A22D-845F8397C384}" dt="2023-12-11T18:35:25.996" v="997" actId="26606"/>
          <ac:spMkLst>
            <pc:docMk/>
            <pc:sldMk cId="2659201014" sldId="274"/>
            <ac:spMk id="207" creationId="{303D1FF6-59F7-6177-DAC1-5B3FAD69E5A3}"/>
          </ac:spMkLst>
        </pc:spChg>
        <pc:spChg chg="add del">
          <ac:chgData name="Kristof Boels" userId="4e2ab352072e6d6e" providerId="LiveId" clId="{9C7270D2-B95A-4F10-A22D-845F8397C384}" dt="2023-12-13T10:23:33.192" v="2203" actId="26606"/>
          <ac:spMkLst>
            <pc:docMk/>
            <pc:sldMk cId="2659201014" sldId="274"/>
            <ac:spMk id="208" creationId="{D380959B-464C-9ED8-C9EB-AB6FC997C1B8}"/>
          </ac:spMkLst>
        </pc:spChg>
        <pc:spChg chg="add del">
          <ac:chgData name="Kristof Boels" userId="4e2ab352072e6d6e" providerId="LiveId" clId="{9C7270D2-B95A-4F10-A22D-845F8397C384}" dt="2023-12-13T10:23:33.192" v="2203" actId="26606"/>
          <ac:spMkLst>
            <pc:docMk/>
            <pc:sldMk cId="2659201014" sldId="274"/>
            <ac:spMk id="210" creationId="{06B83858-ED7D-57B6-6CAA-83168807C43C}"/>
          </ac:spMkLst>
        </pc:spChg>
        <pc:spChg chg="add del">
          <ac:chgData name="Kristof Boels" userId="4e2ab352072e6d6e" providerId="LiveId" clId="{9C7270D2-B95A-4F10-A22D-845F8397C384}" dt="2023-12-13T10:23:33.192" v="2203" actId="26606"/>
          <ac:spMkLst>
            <pc:docMk/>
            <pc:sldMk cId="2659201014" sldId="274"/>
            <ac:spMk id="212" creationId="{FF97FFD4-A8B9-3D4D-1623-7BE467E46A6A}"/>
          </ac:spMkLst>
        </pc:spChg>
        <pc:spChg chg="add del">
          <ac:chgData name="Kristof Boels" userId="4e2ab352072e6d6e" providerId="LiveId" clId="{9C7270D2-B95A-4F10-A22D-845F8397C384}" dt="2023-12-13T11:50:55.583" v="3096" actId="26606"/>
          <ac:spMkLst>
            <pc:docMk/>
            <pc:sldMk cId="2659201014" sldId="274"/>
            <ac:spMk id="217" creationId="{4AC6B390-BC59-4F1D-A0EE-D71A92F0A0B2}"/>
          </ac:spMkLst>
        </pc:spChg>
        <pc:spChg chg="add del">
          <ac:chgData name="Kristof Boels" userId="4e2ab352072e6d6e" providerId="LiveId" clId="{9C7270D2-B95A-4F10-A22D-845F8397C384}" dt="2023-12-13T11:50:55.583" v="3096" actId="26606"/>
          <ac:spMkLst>
            <pc:docMk/>
            <pc:sldMk cId="2659201014" sldId="274"/>
            <ac:spMk id="219" creationId="{B6C60D79-16F1-4C4B-B7E3-7634E7069CDE}"/>
          </ac:spMkLst>
        </pc:spChg>
        <pc:spChg chg="add del">
          <ac:chgData name="Kristof Boels" userId="4e2ab352072e6d6e" providerId="LiveId" clId="{9C7270D2-B95A-4F10-A22D-845F8397C384}" dt="2023-12-13T11:50:55.583" v="3096" actId="26606"/>
          <ac:spMkLst>
            <pc:docMk/>
            <pc:sldMk cId="2659201014" sldId="274"/>
            <ac:spMk id="221" creationId="{426B127E-6498-4C77-9C9D-4553A5113B80}"/>
          </ac:spMkLst>
        </pc:spChg>
        <pc:spChg chg="add del">
          <ac:chgData name="Kristof Boels" userId="4e2ab352072e6d6e" providerId="LiveId" clId="{9C7270D2-B95A-4F10-A22D-845F8397C384}" dt="2023-12-13T11:50:55.583" v="3096" actId="26606"/>
          <ac:spMkLst>
            <pc:docMk/>
            <pc:sldMk cId="2659201014" sldId="274"/>
            <ac:spMk id="226" creationId="{76492A0D-6B2B-464C-AB85-8A2AC0D77DDC}"/>
          </ac:spMkLst>
        </pc:spChg>
        <pc:spChg chg="add del">
          <ac:chgData name="Kristof Boels" userId="4e2ab352072e6d6e" providerId="LiveId" clId="{9C7270D2-B95A-4F10-A22D-845F8397C384}" dt="2023-12-13T11:50:55.583" v="3096" actId="26606"/>
          <ac:spMkLst>
            <pc:docMk/>
            <pc:sldMk cId="2659201014" sldId="274"/>
            <ac:spMk id="228" creationId="{53DDC01D-1457-421B-91B7-A37911A142C6}"/>
          </ac:spMkLst>
        </pc:spChg>
        <pc:spChg chg="add del">
          <ac:chgData name="Kristof Boels" userId="4e2ab352072e6d6e" providerId="LiveId" clId="{9C7270D2-B95A-4F10-A22D-845F8397C384}" dt="2023-12-13T11:50:55.583" v="3096" actId="26606"/>
          <ac:spMkLst>
            <pc:docMk/>
            <pc:sldMk cId="2659201014" sldId="274"/>
            <ac:spMk id="232" creationId="{FB154F73-29A0-4CF8-939B-DD0DDA2295A6}"/>
          </ac:spMkLst>
        </pc:spChg>
        <pc:spChg chg="add del">
          <ac:chgData name="Kristof Boels" userId="4e2ab352072e6d6e" providerId="LiveId" clId="{9C7270D2-B95A-4F10-A22D-845F8397C384}" dt="2023-12-13T11:50:55.583" v="3096" actId="26606"/>
          <ac:spMkLst>
            <pc:docMk/>
            <pc:sldMk cId="2659201014" sldId="274"/>
            <ac:spMk id="234" creationId="{9B0011D9-F7F7-406C-9DF8-6E5D0404D61A}"/>
          </ac:spMkLst>
        </pc:spChg>
        <pc:grpChg chg="add del">
          <ac:chgData name="Kristof Boels" userId="4e2ab352072e6d6e" providerId="LiveId" clId="{9C7270D2-B95A-4F10-A22D-845F8397C384}" dt="2023-12-11T13:27:01.467" v="613" actId="26606"/>
          <ac:grpSpMkLst>
            <pc:docMk/>
            <pc:sldMk cId="2659201014" sldId="274"/>
            <ac:grpSpMk id="67" creationId="{C5F6476F-D303-44D3-B30F-1BA348F0F64A}"/>
          </ac:grpSpMkLst>
        </pc:grpChg>
        <pc:grpChg chg="add del">
          <ac:chgData name="Kristof Boels" userId="4e2ab352072e6d6e" providerId="LiveId" clId="{9C7270D2-B95A-4F10-A22D-845F8397C384}" dt="2023-12-11T13:28:09.365" v="629" actId="26606"/>
          <ac:grpSpMkLst>
            <pc:docMk/>
            <pc:sldMk cId="2659201014" sldId="274"/>
            <ac:grpSpMk id="97" creationId="{C5F6476F-D303-44D3-B30F-1BA348F0F64A}"/>
          </ac:grpSpMkLst>
        </pc:grpChg>
        <pc:graphicFrameChg chg="add del">
          <ac:chgData name="Kristof Boels" userId="4e2ab352072e6d6e" providerId="LiveId" clId="{9C7270D2-B95A-4F10-A22D-845F8397C384}" dt="2023-12-11T13:26:43.161" v="603" actId="26606"/>
          <ac:graphicFrameMkLst>
            <pc:docMk/>
            <pc:sldMk cId="2659201014" sldId="274"/>
            <ac:graphicFrameMk id="48" creationId="{7D07776C-380D-5CE4-67F9-8AE1DCB3B891}"/>
          </ac:graphicFrameMkLst>
        </pc:graphicFrameChg>
        <pc:picChg chg="add del mod">
          <ac:chgData name="Kristof Boels" userId="4e2ab352072e6d6e" providerId="LiveId" clId="{9C7270D2-B95A-4F10-A22D-845F8397C384}" dt="2023-12-13T11:30:02.636" v="2537" actId="931"/>
          <ac:picMkLst>
            <pc:docMk/>
            <pc:sldMk cId="2659201014" sldId="274"/>
            <ac:picMk id="4" creationId="{3EC85BA7-89F8-E86B-0BB4-E46744F41189}"/>
          </ac:picMkLst>
        </pc:picChg>
        <pc:picChg chg="add del">
          <ac:chgData name="Kristof Boels" userId="4e2ab352072e6d6e" providerId="LiveId" clId="{9C7270D2-B95A-4F10-A22D-845F8397C384}" dt="2023-12-11T18:30:12.455" v="980" actId="26606"/>
          <ac:picMkLst>
            <pc:docMk/>
            <pc:sldMk cId="2659201014" sldId="274"/>
            <ac:picMk id="5" creationId="{3EA0F27B-E4BD-5E7A-FB70-3CFA152A64A6}"/>
          </ac:picMkLst>
        </pc:picChg>
        <pc:picChg chg="add del">
          <ac:chgData name="Kristof Boels" userId="4e2ab352072e6d6e" providerId="LiveId" clId="{9C7270D2-B95A-4F10-A22D-845F8397C384}" dt="2023-12-11T18:29:34.793" v="971" actId="26606"/>
          <ac:picMkLst>
            <pc:docMk/>
            <pc:sldMk cId="2659201014" sldId="274"/>
            <ac:picMk id="5" creationId="{49A07313-40EF-8B03-4B7A-EB630BE67DCC}"/>
          </ac:picMkLst>
        </pc:picChg>
        <pc:picChg chg="add del">
          <ac:chgData name="Kristof Boels" userId="4e2ab352072e6d6e" providerId="LiveId" clId="{9C7270D2-B95A-4F10-A22D-845F8397C384}" dt="2023-12-11T13:29:43.988" v="678" actId="26606"/>
          <ac:picMkLst>
            <pc:docMk/>
            <pc:sldMk cId="2659201014" sldId="274"/>
            <ac:picMk id="5" creationId="{507736F1-EEAD-7AFB-DA5B-E0B0F47E526A}"/>
          </ac:picMkLst>
        </pc:picChg>
        <pc:picChg chg="add del">
          <ac:chgData name="Kristof Boels" userId="4e2ab352072e6d6e" providerId="LiveId" clId="{9C7270D2-B95A-4F10-A22D-845F8397C384}" dt="2023-12-11T18:29:43.349" v="974" actId="26606"/>
          <ac:picMkLst>
            <pc:docMk/>
            <pc:sldMk cId="2659201014" sldId="274"/>
            <ac:picMk id="5" creationId="{795B116D-01CF-8615-B0DC-7DF479BFD862}"/>
          </ac:picMkLst>
        </pc:picChg>
        <pc:picChg chg="add del">
          <ac:chgData name="Kristof Boels" userId="4e2ab352072e6d6e" providerId="LiveId" clId="{9C7270D2-B95A-4F10-A22D-845F8397C384}" dt="2023-12-11T13:17:15.341" v="502" actId="26606"/>
          <ac:picMkLst>
            <pc:docMk/>
            <pc:sldMk cId="2659201014" sldId="274"/>
            <ac:picMk id="5" creationId="{8030A2F2-ED47-11F1-5758-E0C6358ED7CF}"/>
          </ac:picMkLst>
        </pc:picChg>
        <pc:picChg chg="add del">
          <ac:chgData name="Kristof Boels" userId="4e2ab352072e6d6e" providerId="LiveId" clId="{9C7270D2-B95A-4F10-A22D-845F8397C384}" dt="2023-12-11T13:26:43.161" v="603" actId="26606"/>
          <ac:picMkLst>
            <pc:docMk/>
            <pc:sldMk cId="2659201014" sldId="274"/>
            <ac:picMk id="5" creationId="{98BFC6D5-48C4-800B-F1DE-C8B5EE1A01C1}"/>
          </ac:picMkLst>
        </pc:picChg>
        <pc:picChg chg="add ord">
          <ac:chgData name="Kristof Boels" userId="4e2ab352072e6d6e" providerId="LiveId" clId="{9C7270D2-B95A-4F10-A22D-845F8397C384}" dt="2023-12-13T11:50:55.583" v="3096" actId="26606"/>
          <ac:picMkLst>
            <pc:docMk/>
            <pc:sldMk cId="2659201014" sldId="274"/>
            <ac:picMk id="5" creationId="{AFE1B467-9741-2E08-D94B-B288B22ABDCA}"/>
          </ac:picMkLst>
        </pc:picChg>
        <pc:picChg chg="add del">
          <ac:chgData name="Kristof Boels" userId="4e2ab352072e6d6e" providerId="LiveId" clId="{9C7270D2-B95A-4F10-A22D-845F8397C384}" dt="2023-12-11T13:30:00.267" v="681" actId="26606"/>
          <ac:picMkLst>
            <pc:docMk/>
            <pc:sldMk cId="2659201014" sldId="274"/>
            <ac:picMk id="5" creationId="{B583DC62-F159-DC39-14E1-8DBCC2B38C65}"/>
          </ac:picMkLst>
        </pc:picChg>
        <pc:picChg chg="add del">
          <ac:chgData name="Kristof Boels" userId="4e2ab352072e6d6e" providerId="LiveId" clId="{9C7270D2-B95A-4F10-A22D-845F8397C384}" dt="2023-12-11T13:26:51.982" v="609" actId="26606"/>
          <ac:picMkLst>
            <pc:docMk/>
            <pc:sldMk cId="2659201014" sldId="274"/>
            <ac:picMk id="5" creationId="{B84D8B2D-FB38-9083-F508-4CA2580F0A8A}"/>
          </ac:picMkLst>
        </pc:picChg>
        <pc:picChg chg="add del">
          <ac:chgData name="Kristof Boels" userId="4e2ab352072e6d6e" providerId="LiveId" clId="{9C7270D2-B95A-4F10-A22D-845F8397C384}" dt="2023-12-11T18:29:45.960" v="977" actId="26606"/>
          <ac:picMkLst>
            <pc:docMk/>
            <pc:sldMk cId="2659201014" sldId="274"/>
            <ac:picMk id="5" creationId="{BC5CD012-89A5-8739-9FB4-310858B617E1}"/>
          </ac:picMkLst>
        </pc:picChg>
        <pc:picChg chg="add del">
          <ac:chgData name="Kristof Boels" userId="4e2ab352072e6d6e" providerId="LiveId" clId="{9C7270D2-B95A-4F10-A22D-845F8397C384}" dt="2023-12-11T13:29:39.934" v="675" actId="26606"/>
          <ac:picMkLst>
            <pc:docMk/>
            <pc:sldMk cId="2659201014" sldId="274"/>
            <ac:picMk id="5" creationId="{DC519E4E-68FE-289D-2C9F-D20BB06403FD}"/>
          </ac:picMkLst>
        </pc:picChg>
        <pc:picChg chg="add del">
          <ac:chgData name="Kristof Boels" userId="4e2ab352072e6d6e" providerId="LiveId" clId="{9C7270D2-B95A-4F10-A22D-845F8397C384}" dt="2023-12-11T13:26:46.865" v="606" actId="26606"/>
          <ac:picMkLst>
            <pc:docMk/>
            <pc:sldMk cId="2659201014" sldId="274"/>
            <ac:picMk id="5" creationId="{E28142F7-6DE6-D451-1CAD-4538C8DA1A2E}"/>
          </ac:picMkLst>
        </pc:picChg>
        <pc:picChg chg="add del">
          <ac:chgData name="Kristof Boels" userId="4e2ab352072e6d6e" providerId="LiveId" clId="{9C7270D2-B95A-4F10-A22D-845F8397C384}" dt="2023-12-11T13:27:49.044" v="621" actId="26606"/>
          <ac:picMkLst>
            <pc:docMk/>
            <pc:sldMk cId="2659201014" sldId="274"/>
            <ac:picMk id="5" creationId="{E31D4B09-FA2C-A829-3A98-6751227264C8}"/>
          </ac:picMkLst>
        </pc:picChg>
        <pc:picChg chg="add del">
          <ac:chgData name="Kristof Boels" userId="4e2ab352072e6d6e" providerId="LiveId" clId="{9C7270D2-B95A-4F10-A22D-845F8397C384}" dt="2023-12-11T13:25:51.782" v="600" actId="26606"/>
          <ac:picMkLst>
            <pc:docMk/>
            <pc:sldMk cId="2659201014" sldId="274"/>
            <ac:picMk id="5" creationId="{FD0AFE44-BEEA-6BAE-9DA2-EF95C7627E77}"/>
          </ac:picMkLst>
        </pc:picChg>
        <pc:picChg chg="add mod">
          <ac:chgData name="Kristof Boels" userId="4e2ab352072e6d6e" providerId="LiveId" clId="{9C7270D2-B95A-4F10-A22D-845F8397C384}" dt="2023-12-15T11:44:08.455" v="4704" actId="1076"/>
          <ac:picMkLst>
            <pc:docMk/>
            <pc:sldMk cId="2659201014" sldId="274"/>
            <ac:picMk id="7" creationId="{48B35D6F-8960-F28A-9A45-674387B0CF61}"/>
          </ac:picMkLst>
        </pc:picChg>
        <pc:picChg chg="add del mod replId">
          <ac:chgData name="Kristof Boels" userId="4e2ab352072e6d6e" providerId="LiveId" clId="{9C7270D2-B95A-4F10-A22D-845F8397C384}" dt="2023-12-11T13:17:15.357" v="504" actId="26606"/>
          <ac:picMkLst>
            <pc:docMk/>
            <pc:sldMk cId="2659201014" sldId="274"/>
            <ac:picMk id="23" creationId="{B2E38937-2A03-5C15-76C3-689B1E5CFB6F}"/>
          </ac:picMkLst>
        </pc:picChg>
        <pc:picChg chg="add del mod replId">
          <ac:chgData name="Kristof Boels" userId="4e2ab352072e6d6e" providerId="LiveId" clId="{9C7270D2-B95A-4F10-A22D-845F8397C384}" dt="2023-12-11T13:17:39.042" v="506" actId="26606"/>
          <ac:picMkLst>
            <pc:docMk/>
            <pc:sldMk cId="2659201014" sldId="274"/>
            <ac:picMk id="24" creationId="{4F7FACBB-4735-4B18-DBBC-ED415E916FF1}"/>
          </ac:picMkLst>
        </pc:picChg>
        <pc:picChg chg="add del">
          <ac:chgData name="Kristof Boels" userId="4e2ab352072e6d6e" providerId="LiveId" clId="{9C7270D2-B95A-4F10-A22D-845F8397C384}" dt="2023-12-11T13:26:51.982" v="609" actId="26606"/>
          <ac:picMkLst>
            <pc:docMk/>
            <pc:sldMk cId="2659201014" sldId="274"/>
            <ac:picMk id="33" creationId="{EB16A57D-3C44-D6B5-33F9-288D7F7B5ACC}"/>
          </ac:picMkLst>
        </pc:picChg>
        <pc:picChg chg="add del">
          <ac:chgData name="Kristof Boels" userId="4e2ab352072e6d6e" providerId="LiveId" clId="{9C7270D2-B95A-4F10-A22D-845F8397C384}" dt="2023-12-11T13:30:00.267" v="681" actId="26606"/>
          <ac:picMkLst>
            <pc:docMk/>
            <pc:sldMk cId="2659201014" sldId="274"/>
            <ac:picMk id="65" creationId="{19F8F8C3-FCCF-43AF-B061-00436D7FEFF6}"/>
          </ac:picMkLst>
        </pc:picChg>
        <pc:picChg chg="add del">
          <ac:chgData name="Kristof Boels" userId="4e2ab352072e6d6e" providerId="LiveId" clId="{9C7270D2-B95A-4F10-A22D-845F8397C384}" dt="2023-12-11T18:29:43.349" v="974" actId="26606"/>
          <ac:picMkLst>
            <pc:docMk/>
            <pc:sldMk cId="2659201014" sldId="274"/>
            <ac:picMk id="65" creationId="{3C76A768-E2AA-853B-CA6F-E85E83543695}"/>
          </ac:picMkLst>
        </pc:picChg>
        <pc:picChg chg="add del">
          <ac:chgData name="Kristof Boels" userId="4e2ab352072e6d6e" providerId="LiveId" clId="{9C7270D2-B95A-4F10-A22D-845F8397C384}" dt="2023-12-11T13:27:49.044" v="621" actId="26606"/>
          <ac:picMkLst>
            <pc:docMk/>
            <pc:sldMk cId="2659201014" sldId="274"/>
            <ac:picMk id="65" creationId="{5159BE77-2B05-1813-0809-6676ACF4A9A9}"/>
          </ac:picMkLst>
        </pc:picChg>
        <pc:picChg chg="add del">
          <ac:chgData name="Kristof Boels" userId="4e2ab352072e6d6e" providerId="LiveId" clId="{9C7270D2-B95A-4F10-A22D-845F8397C384}" dt="2023-12-11T18:30:12.455" v="980" actId="26606"/>
          <ac:picMkLst>
            <pc:docMk/>
            <pc:sldMk cId="2659201014" sldId="274"/>
            <ac:picMk id="65" creationId="{526F4430-0890-1F3F-A5A3-00ACE6B18682}"/>
          </ac:picMkLst>
        </pc:picChg>
        <pc:picChg chg="add del">
          <ac:chgData name="Kristof Boels" userId="4e2ab352072e6d6e" providerId="LiveId" clId="{9C7270D2-B95A-4F10-A22D-845F8397C384}" dt="2023-12-11T13:29:43.988" v="678" actId="26606"/>
          <ac:picMkLst>
            <pc:docMk/>
            <pc:sldMk cId="2659201014" sldId="274"/>
            <ac:picMk id="65" creationId="{6D0F2BA9-C668-3B68-4CA2-3B94C13A8600}"/>
          </ac:picMkLst>
        </pc:picChg>
        <pc:picChg chg="add del">
          <ac:chgData name="Kristof Boels" userId="4e2ab352072e6d6e" providerId="LiveId" clId="{9C7270D2-B95A-4F10-A22D-845F8397C384}" dt="2023-12-11T18:29:34.793" v="971" actId="26606"/>
          <ac:picMkLst>
            <pc:docMk/>
            <pc:sldMk cId="2659201014" sldId="274"/>
            <ac:picMk id="65" creationId="{A1D789EF-91CF-00F4-5ED2-F6C39DA32F46}"/>
          </ac:picMkLst>
        </pc:picChg>
        <pc:picChg chg="add del">
          <ac:chgData name="Kristof Boels" userId="4e2ab352072e6d6e" providerId="LiveId" clId="{9C7270D2-B95A-4F10-A22D-845F8397C384}" dt="2023-12-11T13:29:39.934" v="675" actId="26606"/>
          <ac:picMkLst>
            <pc:docMk/>
            <pc:sldMk cId="2659201014" sldId="274"/>
            <ac:picMk id="65" creationId="{E7288E52-4970-7F42-B62C-C05B1BDE5D8F}"/>
          </ac:picMkLst>
        </pc:picChg>
        <pc:picChg chg="add del">
          <ac:chgData name="Kristof Boels" userId="4e2ab352072e6d6e" providerId="LiveId" clId="{9C7270D2-B95A-4F10-A22D-845F8397C384}" dt="2023-12-11T18:29:45.960" v="977" actId="26606"/>
          <ac:picMkLst>
            <pc:docMk/>
            <pc:sldMk cId="2659201014" sldId="274"/>
            <ac:picMk id="65" creationId="{E88386A6-8722-F4E1-E5FC-B54C9697047F}"/>
          </ac:picMkLst>
        </pc:picChg>
        <pc:picChg chg="add del mod">
          <ac:chgData name="Kristof Boels" userId="4e2ab352072e6d6e" providerId="LiveId" clId="{9C7270D2-B95A-4F10-A22D-845F8397C384}" dt="2023-12-13T11:45:10.269" v="2690" actId="478"/>
          <ac:picMkLst>
            <pc:docMk/>
            <pc:sldMk cId="2659201014" sldId="274"/>
            <ac:picMk id="65" creationId="{F9896822-75EF-CAC6-8F6A-6B20F91F8A78}"/>
          </ac:picMkLst>
        </pc:picChg>
        <pc:picChg chg="add del mod replId">
          <ac:chgData name="Kristof Boels" userId="4e2ab352072e6d6e" providerId="LiveId" clId="{9C7270D2-B95A-4F10-A22D-845F8397C384}" dt="2023-12-11T13:26:51.982" v="611" actId="26606"/>
          <ac:picMkLst>
            <pc:docMk/>
            <pc:sldMk cId="2659201014" sldId="274"/>
            <ac:picMk id="71" creationId="{552FD64B-18C9-B392-31EA-DA2B9B2CEE2E}"/>
          </ac:picMkLst>
        </pc:picChg>
        <pc:picChg chg="add del mod replId">
          <ac:chgData name="Kristof Boels" userId="4e2ab352072e6d6e" providerId="LiveId" clId="{9C7270D2-B95A-4F10-A22D-845F8397C384}" dt="2023-12-11T13:27:01.467" v="613" actId="26606"/>
          <ac:picMkLst>
            <pc:docMk/>
            <pc:sldMk cId="2659201014" sldId="274"/>
            <ac:picMk id="72" creationId="{DB025C21-93F6-78D8-61BC-16F975793D8C}"/>
          </ac:picMkLst>
        </pc:picChg>
        <pc:picChg chg="add del mod replId">
          <ac:chgData name="Kristof Boels" userId="4e2ab352072e6d6e" providerId="LiveId" clId="{9C7270D2-B95A-4F10-A22D-845F8397C384}" dt="2023-12-11T13:27:01.467" v="613" actId="26606"/>
          <ac:picMkLst>
            <pc:docMk/>
            <pc:sldMk cId="2659201014" sldId="274"/>
            <ac:picMk id="75" creationId="{AA3B3DFF-B9B6-1A6B-71AA-CEB9DBB17011}"/>
          </ac:picMkLst>
        </pc:picChg>
        <pc:picChg chg="add del mod replId">
          <ac:chgData name="Kristof Boels" userId="4e2ab352072e6d6e" providerId="LiveId" clId="{9C7270D2-B95A-4F10-A22D-845F8397C384}" dt="2023-12-11T13:27:49.060" v="623" actId="26606"/>
          <ac:picMkLst>
            <pc:docMk/>
            <pc:sldMk cId="2659201014" sldId="274"/>
            <ac:picMk id="99" creationId="{8F9CE342-EC9B-F5EF-827F-75CDAB4463E9}"/>
          </ac:picMkLst>
        </pc:picChg>
        <pc:picChg chg="add del mod replId">
          <ac:chgData name="Kristof Boels" userId="4e2ab352072e6d6e" providerId="LiveId" clId="{9C7270D2-B95A-4F10-A22D-845F8397C384}" dt="2023-12-11T13:28:09.365" v="629" actId="26606"/>
          <ac:picMkLst>
            <pc:docMk/>
            <pc:sldMk cId="2659201014" sldId="274"/>
            <ac:picMk id="100" creationId="{667EAC33-FA19-77BF-0D18-C9B44C3E70AE}"/>
          </ac:picMkLst>
        </pc:picChg>
        <pc:picChg chg="add del mod replId">
          <ac:chgData name="Kristof Boels" userId="4e2ab352072e6d6e" providerId="LiveId" clId="{9C7270D2-B95A-4F10-A22D-845F8397C384}" dt="2023-12-11T13:27:49.060" v="623" actId="26606"/>
          <ac:picMkLst>
            <pc:docMk/>
            <pc:sldMk cId="2659201014" sldId="274"/>
            <ac:picMk id="101" creationId="{94A0E0FB-3372-C56E-00D6-04785473D102}"/>
          </ac:picMkLst>
        </pc:picChg>
        <pc:picChg chg="add del mod replId">
          <ac:chgData name="Kristof Boels" userId="4e2ab352072e6d6e" providerId="LiveId" clId="{9C7270D2-B95A-4F10-A22D-845F8397C384}" dt="2023-12-11T13:28:09.365" v="629" actId="26606"/>
          <ac:picMkLst>
            <pc:docMk/>
            <pc:sldMk cId="2659201014" sldId="274"/>
            <ac:picMk id="103" creationId="{02208B69-0E75-05B9-4AEC-29C7FE157F8D}"/>
          </ac:picMkLst>
        </pc:picChg>
        <pc:picChg chg="add del mod replId">
          <ac:chgData name="Kristof Boels" userId="4e2ab352072e6d6e" providerId="LiveId" clId="{9C7270D2-B95A-4F10-A22D-845F8397C384}" dt="2023-12-11T13:30:00.267" v="683" actId="26606"/>
          <ac:picMkLst>
            <pc:docMk/>
            <pc:sldMk cId="2659201014" sldId="274"/>
            <ac:picMk id="139" creationId="{9E9DF89E-79D2-D954-F44F-7B8C144402BC}"/>
          </ac:picMkLst>
        </pc:picChg>
        <pc:picChg chg="add del mod replId">
          <ac:chgData name="Kristof Boels" userId="4e2ab352072e6d6e" providerId="LiveId" clId="{9C7270D2-B95A-4F10-A22D-845F8397C384}" dt="2023-12-11T13:48:35.353" v="812" actId="26606"/>
          <ac:picMkLst>
            <pc:docMk/>
            <pc:sldMk cId="2659201014" sldId="274"/>
            <ac:picMk id="140" creationId="{85AB0462-DA17-8884-0880-CC64409E2918}"/>
          </ac:picMkLst>
        </pc:picChg>
        <pc:picChg chg="add del mod replId">
          <ac:chgData name="Kristof Boels" userId="4e2ab352072e6d6e" providerId="LiveId" clId="{9C7270D2-B95A-4F10-A22D-845F8397C384}" dt="2023-12-11T13:30:00.267" v="683" actId="26606"/>
          <ac:picMkLst>
            <pc:docMk/>
            <pc:sldMk cId="2659201014" sldId="274"/>
            <ac:picMk id="142" creationId="{E541F98D-2D78-A3CC-A90E-5F37817D1C8A}"/>
          </ac:picMkLst>
        </pc:picChg>
        <pc:picChg chg="add del mod replId">
          <ac:chgData name="Kristof Boels" userId="4e2ab352072e6d6e" providerId="LiveId" clId="{9C7270D2-B95A-4F10-A22D-845F8397C384}" dt="2023-12-11T13:48:35.353" v="812" actId="26606"/>
          <ac:picMkLst>
            <pc:docMk/>
            <pc:sldMk cId="2659201014" sldId="274"/>
            <ac:picMk id="144" creationId="{92258032-7858-EB3B-CA27-4D6C825966F4}"/>
          </ac:picMkLst>
        </pc:picChg>
        <pc:picChg chg="add del mod replId">
          <ac:chgData name="Kristof Boels" userId="4e2ab352072e6d6e" providerId="LiveId" clId="{9C7270D2-B95A-4F10-A22D-845F8397C384}" dt="2023-12-11T18:14:46.615" v="902" actId="26606"/>
          <ac:picMkLst>
            <pc:docMk/>
            <pc:sldMk cId="2659201014" sldId="274"/>
            <ac:picMk id="157" creationId="{F20CFCA7-452B-5992-5A35-1F62E65DF402}"/>
          </ac:picMkLst>
        </pc:picChg>
        <pc:picChg chg="add del mod replId">
          <ac:chgData name="Kristof Boels" userId="4e2ab352072e6d6e" providerId="LiveId" clId="{9C7270D2-B95A-4F10-A22D-845F8397C384}" dt="2023-12-11T18:14:46.615" v="902" actId="26606"/>
          <ac:picMkLst>
            <pc:docMk/>
            <pc:sldMk cId="2659201014" sldId="274"/>
            <ac:picMk id="159" creationId="{51261E00-DBAF-A08C-215C-78D4E7A27716}"/>
          </ac:picMkLst>
        </pc:picChg>
        <pc:picChg chg="add del mod replId">
          <ac:chgData name="Kristof Boels" userId="4e2ab352072e6d6e" providerId="LiveId" clId="{9C7270D2-B95A-4F10-A22D-845F8397C384}" dt="2023-12-11T18:30:12.455" v="982" actId="26606"/>
          <ac:picMkLst>
            <pc:docMk/>
            <pc:sldMk cId="2659201014" sldId="274"/>
            <ac:picMk id="197" creationId="{3C74A7ED-6811-3E19-8DFF-71A1022B3033}"/>
          </ac:picMkLst>
        </pc:picChg>
        <pc:picChg chg="add del mod replId">
          <ac:chgData name="Kristof Boels" userId="4e2ab352072e6d6e" providerId="LiveId" clId="{9C7270D2-B95A-4F10-A22D-845F8397C384}" dt="2023-12-11T18:30:29.812" v="986" actId="26606"/>
          <ac:picMkLst>
            <pc:docMk/>
            <pc:sldMk cId="2659201014" sldId="274"/>
            <ac:picMk id="198" creationId="{5C24C424-6B57-5CD9-FB50-A700D928412F}"/>
          </ac:picMkLst>
        </pc:picChg>
        <pc:picChg chg="add del mod replId">
          <ac:chgData name="Kristof Boels" userId="4e2ab352072e6d6e" providerId="LiveId" clId="{9C7270D2-B95A-4F10-A22D-845F8397C384}" dt="2023-12-11T18:30:12.455" v="982" actId="26606"/>
          <ac:picMkLst>
            <pc:docMk/>
            <pc:sldMk cId="2659201014" sldId="274"/>
            <ac:picMk id="198" creationId="{F65718CF-769A-5806-A9BE-E879C027A919}"/>
          </ac:picMkLst>
        </pc:picChg>
        <pc:picChg chg="add del mod replId">
          <ac:chgData name="Kristof Boels" userId="4e2ab352072e6d6e" providerId="LiveId" clId="{9C7270D2-B95A-4F10-A22D-845F8397C384}" dt="2023-12-11T18:30:29.812" v="986" actId="26606"/>
          <ac:picMkLst>
            <pc:docMk/>
            <pc:sldMk cId="2659201014" sldId="274"/>
            <ac:picMk id="200" creationId="{E353FCAB-10F3-308D-01B3-1E45C22BA583}"/>
          </ac:picMkLst>
        </pc:picChg>
        <pc:picChg chg="add del mod replId">
          <ac:chgData name="Kristof Boels" userId="4e2ab352072e6d6e" providerId="LiveId" clId="{9C7270D2-B95A-4F10-A22D-845F8397C384}" dt="2023-12-11T18:35:25.996" v="997" actId="26606"/>
          <ac:picMkLst>
            <pc:docMk/>
            <pc:sldMk cId="2659201014" sldId="274"/>
            <ac:picMk id="206" creationId="{07BF3D49-2387-A6DD-C75E-6A920B8DF9E4}"/>
          </ac:picMkLst>
        </pc:picChg>
        <pc:picChg chg="add del mod replId">
          <ac:chgData name="Kristof Boels" userId="4e2ab352072e6d6e" providerId="LiveId" clId="{9C7270D2-B95A-4F10-A22D-845F8397C384}" dt="2023-12-11T18:35:25.996" v="997" actId="26606"/>
          <ac:picMkLst>
            <pc:docMk/>
            <pc:sldMk cId="2659201014" sldId="274"/>
            <ac:picMk id="209" creationId="{BBB61CF9-2AA1-BF9A-61E8-B24537268573}"/>
          </ac:picMkLst>
        </pc:picChg>
        <pc:picChg chg="add del">
          <ac:chgData name="Kristof Boels" userId="4e2ab352072e6d6e" providerId="LiveId" clId="{9C7270D2-B95A-4F10-A22D-845F8397C384}" dt="2023-12-13T11:50:55.583" v="3096" actId="26606"/>
          <ac:picMkLst>
            <pc:docMk/>
            <pc:sldMk cId="2659201014" sldId="274"/>
            <ac:picMk id="230" creationId="{62D6955C-623F-4E24-BDCB-C554684CBFD8}"/>
          </ac:picMkLst>
        </pc:picChg>
        <pc:cxnChg chg="add del">
          <ac:chgData name="Kristof Boels" userId="4e2ab352072e6d6e" providerId="LiveId" clId="{9C7270D2-B95A-4F10-A22D-845F8397C384}" dt="2023-12-11T13:26:46.865" v="606" actId="26606"/>
          <ac:cxnSpMkLst>
            <pc:docMk/>
            <pc:sldMk cId="2659201014" sldId="274"/>
            <ac:cxnSpMk id="54" creationId="{23AAC9B5-8015-485C-ACF9-A750390E9A56}"/>
          </ac:cxnSpMkLst>
        </pc:cxnChg>
        <pc:cxnChg chg="add del">
          <ac:chgData name="Kristof Boels" userId="4e2ab352072e6d6e" providerId="LiveId" clId="{9C7270D2-B95A-4F10-A22D-845F8397C384}" dt="2023-12-11T13:27:49.060" v="623" actId="26606"/>
          <ac:cxnSpMkLst>
            <pc:docMk/>
            <pc:sldMk cId="2659201014" sldId="274"/>
            <ac:cxnSpMk id="82" creationId="{C49DA8F6-BCC1-4447-B54C-57856834B94B}"/>
          </ac:cxnSpMkLst>
        </pc:cxnChg>
        <pc:cxnChg chg="add del">
          <ac:chgData name="Kristof Boels" userId="4e2ab352072e6d6e" providerId="LiveId" clId="{9C7270D2-B95A-4F10-A22D-845F8397C384}" dt="2023-12-11T13:29:39.934" v="675" actId="26606"/>
          <ac:cxnSpMkLst>
            <pc:docMk/>
            <pc:sldMk cId="2659201014" sldId="274"/>
            <ac:cxnSpMk id="119" creationId="{C49DA8F6-BCC1-4447-B54C-57856834B94B}"/>
          </ac:cxnSpMkLst>
        </pc:cxnChg>
        <pc:cxnChg chg="add del">
          <ac:chgData name="Kristof Boels" userId="4e2ab352072e6d6e" providerId="LiveId" clId="{9C7270D2-B95A-4F10-A22D-845F8397C384}" dt="2023-12-11T18:29:45.960" v="977" actId="26606"/>
          <ac:cxnSpMkLst>
            <pc:docMk/>
            <pc:sldMk cId="2659201014" sldId="274"/>
            <ac:cxnSpMk id="182" creationId="{FC23E3B9-5ABF-58B3-E2B0-E9A5DAA90037}"/>
          </ac:cxnSpMkLst>
        </pc:cxnChg>
        <pc:cxnChg chg="add del">
          <ac:chgData name="Kristof Boels" userId="4e2ab352072e6d6e" providerId="LiveId" clId="{9C7270D2-B95A-4F10-A22D-845F8397C384}" dt="2023-12-11T18:30:12.455" v="980" actId="26606"/>
          <ac:cxnSpMkLst>
            <pc:docMk/>
            <pc:sldMk cId="2659201014" sldId="274"/>
            <ac:cxnSpMk id="188" creationId="{FC23E3B9-5ABF-58B3-E2B0-E9A5DAA90037}"/>
          </ac:cxnSpMkLst>
        </pc:cxnChg>
      </pc:sldChg>
      <pc:sldChg chg="delSp modSp mod setBg">
        <pc:chgData name="Kristof Boels" userId="4e2ab352072e6d6e" providerId="LiveId" clId="{9C7270D2-B95A-4F10-A22D-845F8397C384}" dt="2023-12-21T14:23:24.328" v="7173"/>
        <pc:sldMkLst>
          <pc:docMk/>
          <pc:sldMk cId="195014994" sldId="275"/>
        </pc:sldMkLst>
        <pc:spChg chg="mod">
          <ac:chgData name="Kristof Boels" userId="4e2ab352072e6d6e" providerId="LiveId" clId="{9C7270D2-B95A-4F10-A22D-845F8397C384}" dt="2023-12-13T07:24:44.817" v="1735"/>
          <ac:spMkLst>
            <pc:docMk/>
            <pc:sldMk cId="195014994" sldId="275"/>
            <ac:spMk id="2" creationId="{0C1C305D-41B0-8705-85BE-7A9940FBBADB}"/>
          </ac:spMkLst>
        </pc:spChg>
        <pc:spChg chg="mod">
          <ac:chgData name="Kristof Boels" userId="4e2ab352072e6d6e" providerId="LiveId" clId="{9C7270D2-B95A-4F10-A22D-845F8397C384}" dt="2023-12-13T07:35:08.968" v="1831" actId="14100"/>
          <ac:spMkLst>
            <pc:docMk/>
            <pc:sldMk cId="195014994" sldId="275"/>
            <ac:spMk id="5" creationId="{DAA9C2C6-65D6-6BBB-58B8-BA491FBDA49F}"/>
          </ac:spMkLst>
        </pc:spChg>
        <pc:spChg chg="del mod">
          <ac:chgData name="Kristof Boels" userId="4e2ab352072e6d6e" providerId="LiveId" clId="{9C7270D2-B95A-4F10-A22D-845F8397C384}" dt="2023-12-13T07:32:22.385" v="1812"/>
          <ac:spMkLst>
            <pc:docMk/>
            <pc:sldMk cId="195014994" sldId="275"/>
            <ac:spMk id="9" creationId="{0481881D-73A2-0B58-49C9-C59A9D13292F}"/>
          </ac:spMkLst>
        </pc:spChg>
        <pc:spChg chg="del mod">
          <ac:chgData name="Kristof Boels" userId="4e2ab352072e6d6e" providerId="LiveId" clId="{9C7270D2-B95A-4F10-A22D-845F8397C384}" dt="2023-12-13T07:32:00.567" v="1807"/>
          <ac:spMkLst>
            <pc:docMk/>
            <pc:sldMk cId="195014994" sldId="275"/>
            <ac:spMk id="11" creationId="{76C68F52-523C-F9AA-884E-DF29C1F1A9CD}"/>
          </ac:spMkLst>
        </pc:spChg>
        <pc:spChg chg="mod">
          <ac:chgData name="Kristof Boels" userId="4e2ab352072e6d6e" providerId="LiveId" clId="{9C7270D2-B95A-4F10-A22D-845F8397C384}" dt="2023-12-13T07:35:25.328" v="1833" actId="14100"/>
          <ac:spMkLst>
            <pc:docMk/>
            <pc:sldMk cId="195014994" sldId="275"/>
            <ac:spMk id="18" creationId="{309A352C-747B-40FC-4014-8D5D2509F3F1}"/>
          </ac:spMkLst>
        </pc:spChg>
        <pc:spChg chg="mod">
          <ac:chgData name="Kristof Boels" userId="4e2ab352072e6d6e" providerId="LiveId" clId="{9C7270D2-B95A-4F10-A22D-845F8397C384}" dt="2023-12-13T07:32:15.586" v="1809" actId="1076"/>
          <ac:spMkLst>
            <pc:docMk/>
            <pc:sldMk cId="195014994" sldId="275"/>
            <ac:spMk id="19" creationId="{CBC2BC28-69A7-7CC2-34BF-51963C20B72D}"/>
          </ac:spMkLst>
        </pc:spChg>
        <pc:spChg chg="del">
          <ac:chgData name="Kristof Boels" userId="4e2ab352072e6d6e" providerId="LiveId" clId="{9C7270D2-B95A-4F10-A22D-845F8397C384}" dt="2023-12-13T07:32:00.567" v="1805" actId="478"/>
          <ac:spMkLst>
            <pc:docMk/>
            <pc:sldMk cId="195014994" sldId="275"/>
            <ac:spMk id="22" creationId="{648002D0-8740-C2BB-EFE7-1E37E04208D9}"/>
          </ac:spMkLst>
        </pc:spChg>
        <pc:picChg chg="mod">
          <ac:chgData name="Kristof Boels" userId="4e2ab352072e6d6e" providerId="LiveId" clId="{9C7270D2-B95A-4F10-A22D-845F8397C384}" dt="2023-12-13T07:34:00.046" v="1825" actId="1076"/>
          <ac:picMkLst>
            <pc:docMk/>
            <pc:sldMk cId="195014994" sldId="275"/>
            <ac:picMk id="7" creationId="{D12BDE06-5C7E-983E-3D5B-EF4BE10C7207}"/>
          </ac:picMkLst>
        </pc:picChg>
        <pc:cxnChg chg="del">
          <ac:chgData name="Kristof Boels" userId="4e2ab352072e6d6e" providerId="LiveId" clId="{9C7270D2-B95A-4F10-A22D-845F8397C384}" dt="2023-12-13T07:32:03.037" v="1808" actId="478"/>
          <ac:cxnSpMkLst>
            <pc:docMk/>
            <pc:sldMk cId="195014994" sldId="275"/>
            <ac:cxnSpMk id="24" creationId="{FFE08EA0-C8C2-F4CB-C66F-E25F88CA066C}"/>
          </ac:cxnSpMkLst>
        </pc:cxnChg>
      </pc:sldChg>
      <pc:sldChg chg="addSp delSp modSp mod setBg delDesignElem">
        <pc:chgData name="Kristof Boels" userId="4e2ab352072e6d6e" providerId="LiveId" clId="{9C7270D2-B95A-4F10-A22D-845F8397C384}" dt="2023-12-13T07:24:44.817" v="1735"/>
        <pc:sldMkLst>
          <pc:docMk/>
          <pc:sldMk cId="3072491025" sldId="276"/>
        </pc:sldMkLst>
        <pc:spChg chg="add mod">
          <ac:chgData name="Kristof Boels" userId="4e2ab352072e6d6e" providerId="LiveId" clId="{9C7270D2-B95A-4F10-A22D-845F8397C384}" dt="2023-12-11T13:37:18.726" v="779" actId="122"/>
          <ac:spMkLst>
            <pc:docMk/>
            <pc:sldMk cId="3072491025" sldId="276"/>
            <ac:spMk id="2" creationId="{FFE76145-9947-86EC-8798-640D7BC0DB52}"/>
          </ac:spMkLst>
        </pc:spChg>
        <pc:spChg chg="del">
          <ac:chgData name="Kristof Boels" userId="4e2ab352072e6d6e" providerId="LiveId" clId="{9C7270D2-B95A-4F10-A22D-845F8397C384}" dt="2023-12-11T13:35:17.582" v="751" actId="478"/>
          <ac:spMkLst>
            <pc:docMk/>
            <pc:sldMk cId="3072491025" sldId="276"/>
            <ac:spMk id="3" creationId="{4D6E0C01-4219-3C86-794B-00C765A611F6}"/>
          </ac:spMkLst>
        </pc:spChg>
        <pc:spChg chg="add mod">
          <ac:chgData name="Kristof Boels" userId="4e2ab352072e6d6e" providerId="LiveId" clId="{9C7270D2-B95A-4F10-A22D-845F8397C384}" dt="2023-12-11T13:36:30.989" v="770" actId="207"/>
          <ac:spMkLst>
            <pc:docMk/>
            <pc:sldMk cId="3072491025" sldId="276"/>
            <ac:spMk id="6" creationId="{18E29D5E-BE5B-E09F-CB04-1A27807824F1}"/>
          </ac:spMkLst>
        </pc:spChg>
        <pc:spChg chg="del mod replId">
          <ac:chgData name="Kristof Boels" userId="4e2ab352072e6d6e" providerId="LiveId" clId="{9C7270D2-B95A-4F10-A22D-845F8397C384}" dt="2023-12-11T13:35:35.126" v="753" actId="26606"/>
          <ac:spMkLst>
            <pc:docMk/>
            <pc:sldMk cId="3072491025" sldId="276"/>
            <ac:spMk id="10" creationId="{946CDDE7-F9D5-FF61-8284-ACF995B26D16}"/>
          </ac:spMkLst>
        </pc:spChg>
        <pc:spChg chg="del mod replId">
          <ac:chgData name="Kristof Boels" userId="4e2ab352072e6d6e" providerId="LiveId" clId="{9C7270D2-B95A-4F10-A22D-845F8397C384}" dt="2023-12-11T13:35:35.126" v="753" actId="26606"/>
          <ac:spMkLst>
            <pc:docMk/>
            <pc:sldMk cId="3072491025" sldId="276"/>
            <ac:spMk id="12" creationId="{EE86D53C-649E-AEEF-F10A-D3A222FDE3AE}"/>
          </ac:spMkLst>
        </pc:spChg>
        <pc:spChg chg="add del">
          <ac:chgData name="Kristof Boels" userId="4e2ab352072e6d6e" providerId="LiveId" clId="{9C7270D2-B95A-4F10-A22D-845F8397C384}" dt="2023-12-13T07:24:44.817" v="1735"/>
          <ac:spMkLst>
            <pc:docMk/>
            <pc:sldMk cId="3072491025" sldId="276"/>
            <ac:spMk id="13" creationId="{04812C46-200A-4DEB-A05E-3ED6C68C2387}"/>
          </ac:spMkLst>
        </pc:spChg>
        <pc:spChg chg="add del">
          <ac:chgData name="Kristof Boels" userId="4e2ab352072e6d6e" providerId="LiveId" clId="{9C7270D2-B95A-4F10-A22D-845F8397C384}" dt="2023-12-13T07:24:44.817" v="1735"/>
          <ac:spMkLst>
            <pc:docMk/>
            <pc:sldMk cId="3072491025" sldId="276"/>
            <ac:spMk id="15" creationId="{D1EA859B-E555-4109-94F3-6700E046E008}"/>
          </ac:spMkLst>
        </pc:spChg>
        <pc:picChg chg="add">
          <ac:chgData name="Kristof Boels" userId="4e2ab352072e6d6e" providerId="LiveId" clId="{9C7270D2-B95A-4F10-A22D-845F8397C384}" dt="2023-12-11T13:35:35.126" v="753" actId="26606"/>
          <ac:picMkLst>
            <pc:docMk/>
            <pc:sldMk cId="3072491025" sldId="276"/>
            <ac:picMk id="5" creationId="{F006E3A6-0605-900A-EFFC-26B8C503492A}"/>
          </ac:picMkLst>
        </pc:picChg>
        <pc:picChg chg="add">
          <ac:chgData name="Kristof Boels" userId="4e2ab352072e6d6e" providerId="LiveId" clId="{9C7270D2-B95A-4F10-A22D-845F8397C384}" dt="2023-12-11T13:35:35.126" v="753" actId="26606"/>
          <ac:picMkLst>
            <pc:docMk/>
            <pc:sldMk cId="3072491025" sldId="276"/>
            <ac:picMk id="8" creationId="{BC354069-9A9A-D710-9836-D75C34C80886}"/>
          </ac:picMkLst>
        </pc:picChg>
        <pc:picChg chg="del mod replId">
          <ac:chgData name="Kristof Boels" userId="4e2ab352072e6d6e" providerId="LiveId" clId="{9C7270D2-B95A-4F10-A22D-845F8397C384}" dt="2023-12-11T13:35:35.126" v="753" actId="26606"/>
          <ac:picMkLst>
            <pc:docMk/>
            <pc:sldMk cId="3072491025" sldId="276"/>
            <ac:picMk id="11" creationId="{3590DD26-292C-4F0C-FB5B-03CE059BEC5F}"/>
          </ac:picMkLst>
        </pc:picChg>
        <pc:picChg chg="del mod replId">
          <ac:chgData name="Kristof Boels" userId="4e2ab352072e6d6e" providerId="LiveId" clId="{9C7270D2-B95A-4F10-A22D-845F8397C384}" dt="2023-12-11T13:35:35.126" v="753" actId="26606"/>
          <ac:picMkLst>
            <pc:docMk/>
            <pc:sldMk cId="3072491025" sldId="276"/>
            <ac:picMk id="14" creationId="{42359C65-588B-15E2-1BD8-614438F331C1}"/>
          </ac:picMkLst>
        </pc:picChg>
      </pc:sldChg>
      <pc:sldChg chg="addSp delSp modSp mod setBg delDesignElem">
        <pc:chgData name="Kristof Boels" userId="4e2ab352072e6d6e" providerId="LiveId" clId="{9C7270D2-B95A-4F10-A22D-845F8397C384}" dt="2023-12-21T10:13:51.353" v="4940" actId="20577"/>
        <pc:sldMkLst>
          <pc:docMk/>
          <pc:sldMk cId="1215646410" sldId="277"/>
        </pc:sldMkLst>
        <pc:spChg chg="add del">
          <ac:chgData name="Kristof Boels" userId="4e2ab352072e6d6e" providerId="LiveId" clId="{9C7270D2-B95A-4F10-A22D-845F8397C384}" dt="2023-12-11T13:33:11.198" v="728" actId="26606"/>
          <ac:spMkLst>
            <pc:docMk/>
            <pc:sldMk cId="1215646410" sldId="277"/>
            <ac:spMk id="2" creationId="{194F53D2-6590-5329-4AD2-80618FE4F641}"/>
          </ac:spMkLst>
        </pc:spChg>
        <pc:spChg chg="add del">
          <ac:chgData name="Kristof Boels" userId="4e2ab352072e6d6e" providerId="LiveId" clId="{9C7270D2-B95A-4F10-A22D-845F8397C384}" dt="2023-12-11T13:31:32.305" v="695" actId="26606"/>
          <ac:spMkLst>
            <pc:docMk/>
            <pc:sldMk cId="1215646410" sldId="277"/>
            <ac:spMk id="2" creationId="{2F5E229C-9380-898D-7027-7735F9E6DF37}"/>
          </ac:spMkLst>
        </pc:spChg>
        <pc:spChg chg="add del">
          <ac:chgData name="Kristof Boels" userId="4e2ab352072e6d6e" providerId="LiveId" clId="{9C7270D2-B95A-4F10-A22D-845F8397C384}" dt="2023-12-11T13:34:21.373" v="745" actId="26606"/>
          <ac:spMkLst>
            <pc:docMk/>
            <pc:sldMk cId="1215646410" sldId="277"/>
            <ac:spMk id="2" creationId="{39B8B38F-F4BF-908F-491D-198306866AD4}"/>
          </ac:spMkLst>
        </pc:spChg>
        <pc:spChg chg="add del">
          <ac:chgData name="Kristof Boels" userId="4e2ab352072e6d6e" providerId="LiveId" clId="{9C7270D2-B95A-4F10-A22D-845F8397C384}" dt="2023-12-11T13:31:55.320" v="707" actId="26606"/>
          <ac:spMkLst>
            <pc:docMk/>
            <pc:sldMk cId="1215646410" sldId="277"/>
            <ac:spMk id="2" creationId="{42044D9E-114F-337F-F333-7977A205114A}"/>
          </ac:spMkLst>
        </pc:spChg>
        <pc:spChg chg="add del">
          <ac:chgData name="Kristof Boels" userId="4e2ab352072e6d6e" providerId="LiveId" clId="{9C7270D2-B95A-4F10-A22D-845F8397C384}" dt="2023-12-11T13:33:49.775" v="736" actId="26606"/>
          <ac:spMkLst>
            <pc:docMk/>
            <pc:sldMk cId="1215646410" sldId="277"/>
            <ac:spMk id="2" creationId="{4DB037EE-B35D-D7C3-9697-29920B6935B8}"/>
          </ac:spMkLst>
        </pc:spChg>
        <pc:spChg chg="add del">
          <ac:chgData name="Kristof Boels" userId="4e2ab352072e6d6e" providerId="LiveId" clId="{9C7270D2-B95A-4F10-A22D-845F8397C384}" dt="2023-12-11T13:31:35.642" v="698" actId="26606"/>
          <ac:spMkLst>
            <pc:docMk/>
            <pc:sldMk cId="1215646410" sldId="277"/>
            <ac:spMk id="2" creationId="{7E2F397D-2A9B-157C-0999-8E11789AD1F6}"/>
          </ac:spMkLst>
        </pc:spChg>
        <pc:spChg chg="add del">
          <ac:chgData name="Kristof Boels" userId="4e2ab352072e6d6e" providerId="LiveId" clId="{9C7270D2-B95A-4F10-A22D-845F8397C384}" dt="2023-12-11T13:32:55.290" v="722" actId="26606"/>
          <ac:spMkLst>
            <pc:docMk/>
            <pc:sldMk cId="1215646410" sldId="277"/>
            <ac:spMk id="2" creationId="{97552879-68AD-3C83-E9E3-678E865834BC}"/>
          </ac:spMkLst>
        </pc:spChg>
        <pc:spChg chg="add del mod">
          <ac:chgData name="Kristof Boels" userId="4e2ab352072e6d6e" providerId="LiveId" clId="{9C7270D2-B95A-4F10-A22D-845F8397C384}" dt="2023-12-21T10:13:37.179" v="4917" actId="20577"/>
          <ac:spMkLst>
            <pc:docMk/>
            <pc:sldMk cId="1215646410" sldId="277"/>
            <ac:spMk id="2" creationId="{9F7966B6-F149-87B7-9C57-3E3AF06D167E}"/>
          </ac:spMkLst>
        </pc:spChg>
        <pc:spChg chg="add del">
          <ac:chgData name="Kristof Boels" userId="4e2ab352072e6d6e" providerId="LiveId" clId="{9C7270D2-B95A-4F10-A22D-845F8397C384}" dt="2023-12-11T13:32:05.399" v="710" actId="26606"/>
          <ac:spMkLst>
            <pc:docMk/>
            <pc:sldMk cId="1215646410" sldId="277"/>
            <ac:spMk id="2" creationId="{A216E83F-7589-EC40-50FF-669781A0C58D}"/>
          </ac:spMkLst>
        </pc:spChg>
        <pc:spChg chg="add del">
          <ac:chgData name="Kristof Boels" userId="4e2ab352072e6d6e" providerId="LiveId" clId="{9C7270D2-B95A-4F10-A22D-845F8397C384}" dt="2023-12-11T13:32:25.960" v="716" actId="26606"/>
          <ac:spMkLst>
            <pc:docMk/>
            <pc:sldMk cId="1215646410" sldId="277"/>
            <ac:spMk id="2" creationId="{A66F64B9-3CCC-E8B7-9F0F-5995010887BC}"/>
          </ac:spMkLst>
        </pc:spChg>
        <pc:spChg chg="add del">
          <ac:chgData name="Kristof Boels" userId="4e2ab352072e6d6e" providerId="LiveId" clId="{9C7270D2-B95A-4F10-A22D-845F8397C384}" dt="2023-12-11T13:33:56.701" v="739" actId="26606"/>
          <ac:spMkLst>
            <pc:docMk/>
            <pc:sldMk cId="1215646410" sldId="277"/>
            <ac:spMk id="2" creationId="{C23D86E4-2D90-697B-2D0A-1DF2B8F1997A}"/>
          </ac:spMkLst>
        </pc:spChg>
        <pc:spChg chg="add del">
          <ac:chgData name="Kristof Boels" userId="4e2ab352072e6d6e" providerId="LiveId" clId="{9C7270D2-B95A-4F10-A22D-845F8397C384}" dt="2023-12-11T13:31:17.351" v="692" actId="26606"/>
          <ac:spMkLst>
            <pc:docMk/>
            <pc:sldMk cId="1215646410" sldId="277"/>
            <ac:spMk id="2" creationId="{C86B46ED-B546-CF12-7C9B-5F452F54A728}"/>
          </ac:spMkLst>
        </pc:spChg>
        <pc:spChg chg="add del">
          <ac:chgData name="Kristof Boels" userId="4e2ab352072e6d6e" providerId="LiveId" clId="{9C7270D2-B95A-4F10-A22D-845F8397C384}" dt="2023-12-11T13:31:48.287" v="704" actId="26606"/>
          <ac:spMkLst>
            <pc:docMk/>
            <pc:sldMk cId="1215646410" sldId="277"/>
            <ac:spMk id="2" creationId="{D9F1B7F5-CB22-E3D5-D9AE-BBCE0C578203}"/>
          </ac:spMkLst>
        </pc:spChg>
        <pc:spChg chg="add del">
          <ac:chgData name="Kristof Boels" userId="4e2ab352072e6d6e" providerId="LiveId" clId="{9C7270D2-B95A-4F10-A22D-845F8397C384}" dt="2023-12-11T13:32:42.865" v="719" actId="26606"/>
          <ac:spMkLst>
            <pc:docMk/>
            <pc:sldMk cId="1215646410" sldId="277"/>
            <ac:spMk id="2" creationId="{DEC859C5-831E-6871-BA0E-4A153B152E8A}"/>
          </ac:spMkLst>
        </pc:spChg>
        <pc:spChg chg="add del">
          <ac:chgData name="Kristof Boels" userId="4e2ab352072e6d6e" providerId="LiveId" clId="{9C7270D2-B95A-4F10-A22D-845F8397C384}" dt="2023-12-11T13:31:39.826" v="701" actId="26606"/>
          <ac:spMkLst>
            <pc:docMk/>
            <pc:sldMk cId="1215646410" sldId="277"/>
            <ac:spMk id="2" creationId="{F59C8E5D-DFCE-26DA-6803-95AC18DA31EB}"/>
          </ac:spMkLst>
        </pc:spChg>
        <pc:spChg chg="add del">
          <ac:chgData name="Kristof Boels" userId="4e2ab352072e6d6e" providerId="LiveId" clId="{9C7270D2-B95A-4F10-A22D-845F8397C384}" dt="2023-12-11T13:33:08.433" v="725" actId="26606"/>
          <ac:spMkLst>
            <pc:docMk/>
            <pc:sldMk cId="1215646410" sldId="277"/>
            <ac:spMk id="2" creationId="{FD7EF6B7-7EF9-2053-38F3-764CB5C45C30}"/>
          </ac:spMkLst>
        </pc:spChg>
        <pc:spChg chg="add del">
          <ac:chgData name="Kristof Boels" userId="4e2ab352072e6d6e" providerId="LiveId" clId="{9C7270D2-B95A-4F10-A22D-845F8397C384}" dt="2023-12-11T13:31:32.305" v="695" actId="26606"/>
          <ac:spMkLst>
            <pc:docMk/>
            <pc:sldMk cId="1215646410" sldId="277"/>
            <ac:spMk id="6" creationId="{0FE92CE5-74AA-0410-EFFC-7D007B8B2BE5}"/>
          </ac:spMkLst>
        </pc:spChg>
        <pc:spChg chg="add del">
          <ac:chgData name="Kristof Boels" userId="4e2ab352072e6d6e" providerId="LiveId" clId="{9C7270D2-B95A-4F10-A22D-845F8397C384}" dt="2023-12-11T13:33:08.433" v="725" actId="26606"/>
          <ac:spMkLst>
            <pc:docMk/>
            <pc:sldMk cId="1215646410" sldId="277"/>
            <ac:spMk id="6" creationId="{16004102-44C5-84E2-BD91-1A0465C837C7}"/>
          </ac:spMkLst>
        </pc:spChg>
        <pc:spChg chg="add del">
          <ac:chgData name="Kristof Boels" userId="4e2ab352072e6d6e" providerId="LiveId" clId="{9C7270D2-B95A-4F10-A22D-845F8397C384}" dt="2023-12-11T13:32:05.399" v="710" actId="26606"/>
          <ac:spMkLst>
            <pc:docMk/>
            <pc:sldMk cId="1215646410" sldId="277"/>
            <ac:spMk id="6" creationId="{73476B32-A39E-7579-212E-95918C2384A2}"/>
          </ac:spMkLst>
        </pc:spChg>
        <pc:spChg chg="add del">
          <ac:chgData name="Kristof Boels" userId="4e2ab352072e6d6e" providerId="LiveId" clId="{9C7270D2-B95A-4F10-A22D-845F8397C384}" dt="2023-12-11T13:34:21.373" v="745" actId="26606"/>
          <ac:spMkLst>
            <pc:docMk/>
            <pc:sldMk cId="1215646410" sldId="277"/>
            <ac:spMk id="6" creationId="{783F1114-B44E-253F-C707-4BFFE0846A11}"/>
          </ac:spMkLst>
        </pc:spChg>
        <pc:spChg chg="add del">
          <ac:chgData name="Kristof Boels" userId="4e2ab352072e6d6e" providerId="LiveId" clId="{9C7270D2-B95A-4F10-A22D-845F8397C384}" dt="2023-12-11T13:33:49.775" v="736" actId="26606"/>
          <ac:spMkLst>
            <pc:docMk/>
            <pc:sldMk cId="1215646410" sldId="277"/>
            <ac:spMk id="6" creationId="{7DF5DB07-FBCF-0ACD-2A47-439AC8105770}"/>
          </ac:spMkLst>
        </pc:spChg>
        <pc:spChg chg="add del">
          <ac:chgData name="Kristof Boels" userId="4e2ab352072e6d6e" providerId="LiveId" clId="{9C7270D2-B95A-4F10-A22D-845F8397C384}" dt="2023-12-11T13:33:11.198" v="728" actId="26606"/>
          <ac:spMkLst>
            <pc:docMk/>
            <pc:sldMk cId="1215646410" sldId="277"/>
            <ac:spMk id="6" creationId="{8634D3FE-398C-0258-83F8-C39784915F9F}"/>
          </ac:spMkLst>
        </pc:spChg>
        <pc:spChg chg="add del">
          <ac:chgData name="Kristof Boels" userId="4e2ab352072e6d6e" providerId="LiveId" clId="{9C7270D2-B95A-4F10-A22D-845F8397C384}" dt="2023-12-11T13:33:56.701" v="739" actId="26606"/>
          <ac:spMkLst>
            <pc:docMk/>
            <pc:sldMk cId="1215646410" sldId="277"/>
            <ac:spMk id="6" creationId="{9EA61D45-D18F-3C0F-3966-8F377B904019}"/>
          </ac:spMkLst>
        </pc:spChg>
        <pc:spChg chg="add del">
          <ac:chgData name="Kristof Boels" userId="4e2ab352072e6d6e" providerId="LiveId" clId="{9C7270D2-B95A-4F10-A22D-845F8397C384}" dt="2023-12-11T13:31:39.826" v="701" actId="26606"/>
          <ac:spMkLst>
            <pc:docMk/>
            <pc:sldMk cId="1215646410" sldId="277"/>
            <ac:spMk id="6" creationId="{A22AF3E2-A012-04D9-2D9A-15FB596C99AD}"/>
          </ac:spMkLst>
        </pc:spChg>
        <pc:spChg chg="add del">
          <ac:chgData name="Kristof Boels" userId="4e2ab352072e6d6e" providerId="LiveId" clId="{9C7270D2-B95A-4F10-A22D-845F8397C384}" dt="2023-12-11T13:31:55.320" v="707" actId="26606"/>
          <ac:spMkLst>
            <pc:docMk/>
            <pc:sldMk cId="1215646410" sldId="277"/>
            <ac:spMk id="6" creationId="{AB6FB56F-1AC6-98E1-D642-05EF8A1BFE62}"/>
          </ac:spMkLst>
        </pc:spChg>
        <pc:spChg chg="add del">
          <ac:chgData name="Kristof Boels" userId="4e2ab352072e6d6e" providerId="LiveId" clId="{9C7270D2-B95A-4F10-A22D-845F8397C384}" dt="2023-12-11T13:31:17.351" v="692" actId="26606"/>
          <ac:spMkLst>
            <pc:docMk/>
            <pc:sldMk cId="1215646410" sldId="277"/>
            <ac:spMk id="6" creationId="{BEBECBCD-631E-0372-1EE2-AB7960C62FFF}"/>
          </ac:spMkLst>
        </pc:spChg>
        <pc:spChg chg="add del">
          <ac:chgData name="Kristof Boels" userId="4e2ab352072e6d6e" providerId="LiveId" clId="{9C7270D2-B95A-4F10-A22D-845F8397C384}" dt="2023-12-11T13:31:35.642" v="698" actId="26606"/>
          <ac:spMkLst>
            <pc:docMk/>
            <pc:sldMk cId="1215646410" sldId="277"/>
            <ac:spMk id="6" creationId="{CA8AE0E5-90E2-B5A1-917E-DB231EE2434F}"/>
          </ac:spMkLst>
        </pc:spChg>
        <pc:spChg chg="add del mod">
          <ac:chgData name="Kristof Boels" userId="4e2ab352072e6d6e" providerId="LiveId" clId="{9C7270D2-B95A-4F10-A22D-845F8397C384}" dt="2023-12-21T10:13:51.353" v="4940" actId="20577"/>
          <ac:spMkLst>
            <pc:docMk/>
            <pc:sldMk cId="1215646410" sldId="277"/>
            <ac:spMk id="6" creationId="{D347BC24-34C5-9616-D212-4363259F89D5}"/>
          </ac:spMkLst>
        </pc:spChg>
        <pc:spChg chg="add del">
          <ac:chgData name="Kristof Boels" userId="4e2ab352072e6d6e" providerId="LiveId" clId="{9C7270D2-B95A-4F10-A22D-845F8397C384}" dt="2023-12-11T13:32:55.290" v="722" actId="26606"/>
          <ac:spMkLst>
            <pc:docMk/>
            <pc:sldMk cId="1215646410" sldId="277"/>
            <ac:spMk id="6" creationId="{E4752415-3295-E314-807C-9017FBE2CCC1}"/>
          </ac:spMkLst>
        </pc:spChg>
        <pc:spChg chg="add del">
          <ac:chgData name="Kristof Boels" userId="4e2ab352072e6d6e" providerId="LiveId" clId="{9C7270D2-B95A-4F10-A22D-845F8397C384}" dt="2023-12-11T13:31:48.287" v="704" actId="26606"/>
          <ac:spMkLst>
            <pc:docMk/>
            <pc:sldMk cId="1215646410" sldId="277"/>
            <ac:spMk id="6" creationId="{F528B79B-DCD7-B770-7033-E84C3A15EA90}"/>
          </ac:spMkLst>
        </pc:spChg>
        <pc:spChg chg="add del">
          <ac:chgData name="Kristof Boels" userId="4e2ab352072e6d6e" providerId="LiveId" clId="{9C7270D2-B95A-4F10-A22D-845F8397C384}" dt="2023-12-11T13:31:32.305" v="695" actId="26606"/>
          <ac:spMkLst>
            <pc:docMk/>
            <pc:sldMk cId="1215646410" sldId="277"/>
            <ac:spMk id="10" creationId="{743AA782-23D1-4521-8CAD-47662984AA08}"/>
          </ac:spMkLst>
        </pc:spChg>
        <pc:spChg chg="add del">
          <ac:chgData name="Kristof Boels" userId="4e2ab352072e6d6e" providerId="LiveId" clId="{9C7270D2-B95A-4F10-A22D-845F8397C384}" dt="2023-12-11T13:31:32.305" v="695" actId="26606"/>
          <ac:spMkLst>
            <pc:docMk/>
            <pc:sldMk cId="1215646410" sldId="277"/>
            <ac:spMk id="11" creationId="{71877DBC-BB60-40F0-AC93-2ACDBAAE60CE}"/>
          </ac:spMkLst>
        </pc:spChg>
        <pc:spChg chg="add del">
          <ac:chgData name="Kristof Boels" userId="4e2ab352072e6d6e" providerId="LiveId" clId="{9C7270D2-B95A-4F10-A22D-845F8397C384}" dt="2023-12-11T13:31:17.351" v="692" actId="26606"/>
          <ac:spMkLst>
            <pc:docMk/>
            <pc:sldMk cId="1215646410" sldId="277"/>
            <ac:spMk id="13" creationId="{327D73B4-9F5C-4A64-A179-51B9500CB8B5}"/>
          </ac:spMkLst>
        </pc:spChg>
        <pc:spChg chg="add del">
          <ac:chgData name="Kristof Boels" userId="4e2ab352072e6d6e" providerId="LiveId" clId="{9C7270D2-B95A-4F10-A22D-845F8397C384}" dt="2023-12-11T13:31:17.351" v="692" actId="26606"/>
          <ac:spMkLst>
            <pc:docMk/>
            <pc:sldMk cId="1215646410" sldId="277"/>
            <ac:spMk id="15" creationId="{C1F06963-6374-4B48-844F-071A9BAAAE02}"/>
          </ac:spMkLst>
        </pc:spChg>
        <pc:spChg chg="add del">
          <ac:chgData name="Kristof Boels" userId="4e2ab352072e6d6e" providerId="LiveId" clId="{9C7270D2-B95A-4F10-A22D-845F8397C384}" dt="2023-12-11T13:31:35.642" v="698" actId="26606"/>
          <ac:spMkLst>
            <pc:docMk/>
            <pc:sldMk cId="1215646410" sldId="277"/>
            <ac:spMk id="16" creationId="{8D1AA55E-40D5-461B-A5A8-4AE8AAB71B08}"/>
          </ac:spMkLst>
        </pc:spChg>
        <pc:spChg chg="add del">
          <ac:chgData name="Kristof Boels" userId="4e2ab352072e6d6e" providerId="LiveId" clId="{9C7270D2-B95A-4F10-A22D-845F8397C384}" dt="2023-12-11T13:31:17.351" v="692" actId="26606"/>
          <ac:spMkLst>
            <pc:docMk/>
            <pc:sldMk cId="1215646410" sldId="277"/>
            <ac:spMk id="17" creationId="{6CB927A4-E432-4310-9CD5-E89FF5063179}"/>
          </ac:spMkLst>
        </pc:spChg>
        <pc:spChg chg="add del">
          <ac:chgData name="Kristof Boels" userId="4e2ab352072e6d6e" providerId="LiveId" clId="{9C7270D2-B95A-4F10-A22D-845F8397C384}" dt="2023-12-11T13:31:17.351" v="692" actId="26606"/>
          <ac:spMkLst>
            <pc:docMk/>
            <pc:sldMk cId="1215646410" sldId="277"/>
            <ac:spMk id="19" creationId="{1453BF6C-B012-48B7-B4E8-6D7AC7C27D02}"/>
          </ac:spMkLst>
        </pc:spChg>
        <pc:spChg chg="add del">
          <ac:chgData name="Kristof Boels" userId="4e2ab352072e6d6e" providerId="LiveId" clId="{9C7270D2-B95A-4F10-A22D-845F8397C384}" dt="2023-12-11T13:31:35.642" v="698" actId="26606"/>
          <ac:spMkLst>
            <pc:docMk/>
            <pc:sldMk cId="1215646410" sldId="277"/>
            <ac:spMk id="20" creationId="{6CB927A4-E432-4310-9CD5-E89FF5063179}"/>
          </ac:spMkLst>
        </pc:spChg>
        <pc:spChg chg="add del">
          <ac:chgData name="Kristof Boels" userId="4e2ab352072e6d6e" providerId="LiveId" clId="{9C7270D2-B95A-4F10-A22D-845F8397C384}" dt="2023-12-11T13:31:17.351" v="692" actId="26606"/>
          <ac:spMkLst>
            <pc:docMk/>
            <pc:sldMk cId="1215646410" sldId="277"/>
            <ac:spMk id="21" creationId="{E3020543-B24B-4EC4-8FFC-8DD88EEA91A8}"/>
          </ac:spMkLst>
        </pc:spChg>
        <pc:spChg chg="add del">
          <ac:chgData name="Kristof Boels" userId="4e2ab352072e6d6e" providerId="LiveId" clId="{9C7270D2-B95A-4F10-A22D-845F8397C384}" dt="2023-12-11T13:31:35.642" v="698" actId="26606"/>
          <ac:spMkLst>
            <pc:docMk/>
            <pc:sldMk cId="1215646410" sldId="277"/>
            <ac:spMk id="22" creationId="{E3020543-B24B-4EC4-8FFC-8DD88EEA91A8}"/>
          </ac:spMkLst>
        </pc:spChg>
        <pc:spChg chg="add del">
          <ac:chgData name="Kristof Boels" userId="4e2ab352072e6d6e" providerId="LiveId" clId="{9C7270D2-B95A-4F10-A22D-845F8397C384}" dt="2023-12-11T13:31:39.826" v="701" actId="26606"/>
          <ac:spMkLst>
            <pc:docMk/>
            <pc:sldMk cId="1215646410" sldId="277"/>
            <ac:spMk id="27" creationId="{BFCBA134-9932-4625-92F2-ADE52ACE1BD6}"/>
          </ac:spMkLst>
        </pc:spChg>
        <pc:spChg chg="add del">
          <ac:chgData name="Kristof Boels" userId="4e2ab352072e6d6e" providerId="LiveId" clId="{9C7270D2-B95A-4F10-A22D-845F8397C384}" dt="2023-12-11T13:31:39.826" v="701" actId="26606"/>
          <ac:spMkLst>
            <pc:docMk/>
            <pc:sldMk cId="1215646410" sldId="277"/>
            <ac:spMk id="28" creationId="{78B28E4E-0110-46E1-92BB-3DB2BAA5E975}"/>
          </ac:spMkLst>
        </pc:spChg>
        <pc:spChg chg="add del">
          <ac:chgData name="Kristof Boels" userId="4e2ab352072e6d6e" providerId="LiveId" clId="{9C7270D2-B95A-4F10-A22D-845F8397C384}" dt="2023-12-11T13:31:39.826" v="701" actId="26606"/>
          <ac:spMkLst>
            <pc:docMk/>
            <pc:sldMk cId="1215646410" sldId="277"/>
            <ac:spMk id="29" creationId="{048EB4C9-ACAF-4CCA-BA6E-9314431923B2}"/>
          </ac:spMkLst>
        </pc:spChg>
        <pc:spChg chg="add del">
          <ac:chgData name="Kristof Boels" userId="4e2ab352072e6d6e" providerId="LiveId" clId="{9C7270D2-B95A-4F10-A22D-845F8397C384}" dt="2023-12-11T13:31:39.826" v="701" actId="26606"/>
          <ac:spMkLst>
            <pc:docMk/>
            <pc:sldMk cId="1215646410" sldId="277"/>
            <ac:spMk id="30" creationId="{A63313B7-3007-48A7-BE97-9A74C1121EF2}"/>
          </ac:spMkLst>
        </pc:spChg>
        <pc:spChg chg="add del">
          <ac:chgData name="Kristof Boels" userId="4e2ab352072e6d6e" providerId="LiveId" clId="{9C7270D2-B95A-4F10-A22D-845F8397C384}" dt="2023-12-11T13:31:39.826" v="701" actId="26606"/>
          <ac:spMkLst>
            <pc:docMk/>
            <pc:sldMk cId="1215646410" sldId="277"/>
            <ac:spMk id="31" creationId="{3FD46A31-BFB8-4D6E-8A49-A2DC0DEDACBB}"/>
          </ac:spMkLst>
        </pc:spChg>
        <pc:spChg chg="add del">
          <ac:chgData name="Kristof Boels" userId="4e2ab352072e6d6e" providerId="LiveId" clId="{9C7270D2-B95A-4F10-A22D-845F8397C384}" dt="2023-12-11T13:31:48.287" v="704" actId="26606"/>
          <ac:spMkLst>
            <pc:docMk/>
            <pc:sldMk cId="1215646410" sldId="277"/>
            <ac:spMk id="36" creationId="{330C0765-5A38-4A34-880C-9CC4C2E14FBA}"/>
          </ac:spMkLst>
        </pc:spChg>
        <pc:spChg chg="add del">
          <ac:chgData name="Kristof Boels" userId="4e2ab352072e6d6e" providerId="LiveId" clId="{9C7270D2-B95A-4F10-A22D-845F8397C384}" dt="2023-12-11T13:31:48.287" v="704" actId="26606"/>
          <ac:spMkLst>
            <pc:docMk/>
            <pc:sldMk cId="1215646410" sldId="277"/>
            <ac:spMk id="37" creationId="{B7DA268A-F88C-4936-8401-97C8C9861089}"/>
          </ac:spMkLst>
        </pc:spChg>
        <pc:spChg chg="add del">
          <ac:chgData name="Kristof Boels" userId="4e2ab352072e6d6e" providerId="LiveId" clId="{9C7270D2-B95A-4F10-A22D-845F8397C384}" dt="2023-12-11T13:31:48.287" v="704" actId="26606"/>
          <ac:spMkLst>
            <pc:docMk/>
            <pc:sldMk cId="1215646410" sldId="277"/>
            <ac:spMk id="38" creationId="{2E48EAB8-CD1C-4BF5-A92C-BA11919E6EDF}"/>
          </ac:spMkLst>
        </pc:spChg>
        <pc:spChg chg="add del">
          <ac:chgData name="Kristof Boels" userId="4e2ab352072e6d6e" providerId="LiveId" clId="{9C7270D2-B95A-4F10-A22D-845F8397C384}" dt="2023-12-11T13:31:48.287" v="704" actId="26606"/>
          <ac:spMkLst>
            <pc:docMk/>
            <pc:sldMk cId="1215646410" sldId="277"/>
            <ac:spMk id="39" creationId="{F66F957D-AE64-4187-90D7-B24F1CC27F61}"/>
          </ac:spMkLst>
        </pc:spChg>
        <pc:spChg chg="add del">
          <ac:chgData name="Kristof Boels" userId="4e2ab352072e6d6e" providerId="LiveId" clId="{9C7270D2-B95A-4F10-A22D-845F8397C384}" dt="2023-12-11T13:31:55.320" v="707" actId="26606"/>
          <ac:spMkLst>
            <pc:docMk/>
            <pc:sldMk cId="1215646410" sldId="277"/>
            <ac:spMk id="45" creationId="{3ECBE1F1-D69B-4AFA-ABD5-8E41720EF6DE}"/>
          </ac:spMkLst>
        </pc:spChg>
        <pc:spChg chg="add del">
          <ac:chgData name="Kristof Boels" userId="4e2ab352072e6d6e" providerId="LiveId" clId="{9C7270D2-B95A-4F10-A22D-845F8397C384}" dt="2023-12-11T13:31:55.320" v="707" actId="26606"/>
          <ac:spMkLst>
            <pc:docMk/>
            <pc:sldMk cId="1215646410" sldId="277"/>
            <ac:spMk id="46" creationId="{603A6265-E10C-4B85-9C20-E75FCAF9CC63}"/>
          </ac:spMkLst>
        </pc:spChg>
        <pc:spChg chg="add del">
          <ac:chgData name="Kristof Boels" userId="4e2ab352072e6d6e" providerId="LiveId" clId="{9C7270D2-B95A-4F10-A22D-845F8397C384}" dt="2023-12-11T13:32:05.399" v="710" actId="26606"/>
          <ac:spMkLst>
            <pc:docMk/>
            <pc:sldMk cId="1215646410" sldId="277"/>
            <ac:spMk id="51" creationId="{F13C74B1-5B17-4795-BED0-7140497B445A}"/>
          </ac:spMkLst>
        </pc:spChg>
        <pc:spChg chg="add del">
          <ac:chgData name="Kristof Boels" userId="4e2ab352072e6d6e" providerId="LiveId" clId="{9C7270D2-B95A-4F10-A22D-845F8397C384}" dt="2023-12-11T13:32:05.399" v="710" actId="26606"/>
          <ac:spMkLst>
            <pc:docMk/>
            <pc:sldMk cId="1215646410" sldId="277"/>
            <ac:spMk id="52" creationId="{D4974D33-8DC5-464E-8C6D-BE58F0669C17}"/>
          </ac:spMkLst>
        </pc:spChg>
        <pc:spChg chg="add del">
          <ac:chgData name="Kristof Boels" userId="4e2ab352072e6d6e" providerId="LiveId" clId="{9C7270D2-B95A-4F10-A22D-845F8397C384}" dt="2023-12-11T13:32:42.865" v="719" actId="26606"/>
          <ac:spMkLst>
            <pc:docMk/>
            <pc:sldMk cId="1215646410" sldId="277"/>
            <ac:spMk id="57" creationId="{2633BBB7-132B-AA31-2DD0-4F05C75D23E8}"/>
          </ac:spMkLst>
        </pc:spChg>
        <pc:spChg chg="add del mod replId">
          <ac:chgData name="Kristof Boels" userId="4e2ab352072e6d6e" providerId="LiveId" clId="{9C7270D2-B95A-4F10-A22D-845F8397C384}" dt="2023-12-11T13:33:14.048" v="730" actId="26606"/>
          <ac:spMkLst>
            <pc:docMk/>
            <pc:sldMk cId="1215646410" sldId="277"/>
            <ac:spMk id="57" creationId="{7B831B6F-405A-4B47-B9BB-5CA88F285844}"/>
          </ac:spMkLst>
        </pc:spChg>
        <pc:spChg chg="add del">
          <ac:chgData name="Kristof Boels" userId="4e2ab352072e6d6e" providerId="LiveId" clId="{9C7270D2-B95A-4F10-A22D-845F8397C384}" dt="2023-12-11T13:32:25.960" v="716" actId="26606"/>
          <ac:spMkLst>
            <pc:docMk/>
            <pc:sldMk cId="1215646410" sldId="277"/>
            <ac:spMk id="57" creationId="{8FEF5EDC-931B-EF47-6FBF-5593AC145390}"/>
          </ac:spMkLst>
        </pc:spChg>
        <pc:spChg chg="add del">
          <ac:chgData name="Kristof Boels" userId="4e2ab352072e6d6e" providerId="LiveId" clId="{9C7270D2-B95A-4F10-A22D-845F8397C384}" dt="2023-12-11T13:32:25.960" v="716" actId="26606"/>
          <ac:spMkLst>
            <pc:docMk/>
            <pc:sldMk cId="1215646410" sldId="277"/>
            <ac:spMk id="58" creationId="{35A57F6D-CC1F-0E75-2AC9-9EB9C2D0D145}"/>
          </ac:spMkLst>
        </pc:spChg>
        <pc:spChg chg="add del mod replId">
          <ac:chgData name="Kristof Boels" userId="4e2ab352072e6d6e" providerId="LiveId" clId="{9C7270D2-B95A-4F10-A22D-845F8397C384}" dt="2023-12-11T13:33:14.048" v="730" actId="26606"/>
          <ac:spMkLst>
            <pc:docMk/>
            <pc:sldMk cId="1215646410" sldId="277"/>
            <ac:spMk id="58" creationId="{953EE71A-6488-4203-A7C4-77102FD0DCCA}"/>
          </ac:spMkLst>
        </pc:spChg>
        <pc:spChg chg="add del">
          <ac:chgData name="Kristof Boels" userId="4e2ab352072e6d6e" providerId="LiveId" clId="{9C7270D2-B95A-4F10-A22D-845F8397C384}" dt="2023-12-11T13:32:42.865" v="719" actId="26606"/>
          <ac:spMkLst>
            <pc:docMk/>
            <pc:sldMk cId="1215646410" sldId="277"/>
            <ac:spMk id="58" creationId="{ED5F7215-E96F-2F76-2B81-587434643D94}"/>
          </ac:spMkLst>
        </pc:spChg>
        <pc:spChg chg="add del mod replId">
          <ac:chgData name="Kristof Boels" userId="4e2ab352072e6d6e" providerId="LiveId" clId="{9C7270D2-B95A-4F10-A22D-845F8397C384}" dt="2023-12-11T13:32:05.433" v="712" actId="26606"/>
          <ac:spMkLst>
            <pc:docMk/>
            <pc:sldMk cId="1215646410" sldId="277"/>
            <ac:spMk id="59" creationId="{57A3775C-3E15-F50F-CF80-EA607E2A5D6C}"/>
          </ac:spMkLst>
        </pc:spChg>
        <pc:spChg chg="add del mod replId">
          <ac:chgData name="Kristof Boels" userId="4e2ab352072e6d6e" providerId="LiveId" clId="{9C7270D2-B95A-4F10-A22D-845F8397C384}" dt="2023-12-11T13:32:05.433" v="712" actId="26606"/>
          <ac:spMkLst>
            <pc:docMk/>
            <pc:sldMk cId="1215646410" sldId="277"/>
            <ac:spMk id="61" creationId="{07D71158-E2EA-A1B5-7B01-BC3A43015A62}"/>
          </ac:spMkLst>
        </pc:spChg>
        <pc:spChg chg="add del">
          <ac:chgData name="Kristof Boels" userId="4e2ab352072e6d6e" providerId="LiveId" clId="{9C7270D2-B95A-4F10-A22D-845F8397C384}" dt="2023-12-11T13:32:55.290" v="722" actId="26606"/>
          <ac:spMkLst>
            <pc:docMk/>
            <pc:sldMk cId="1215646410" sldId="277"/>
            <ac:spMk id="65" creationId="{33AE4636-AEEC-45D6-84D4-7AC2DA48ECF8}"/>
          </ac:spMkLst>
        </pc:spChg>
        <pc:spChg chg="add del">
          <ac:chgData name="Kristof Boels" userId="4e2ab352072e6d6e" providerId="LiveId" clId="{9C7270D2-B95A-4F10-A22D-845F8397C384}" dt="2023-12-11T13:32:55.290" v="722" actId="26606"/>
          <ac:spMkLst>
            <pc:docMk/>
            <pc:sldMk cId="1215646410" sldId="277"/>
            <ac:spMk id="66" creationId="{0B9EE3F3-89B7-43C3-8651-C4C96830993D}"/>
          </ac:spMkLst>
        </pc:spChg>
        <pc:spChg chg="add del">
          <ac:chgData name="Kristof Boels" userId="4e2ab352072e6d6e" providerId="LiveId" clId="{9C7270D2-B95A-4F10-A22D-845F8397C384}" dt="2023-12-11T13:32:55.290" v="722" actId="26606"/>
          <ac:spMkLst>
            <pc:docMk/>
            <pc:sldMk cId="1215646410" sldId="277"/>
            <ac:spMk id="67" creationId="{8D9CE0F4-2EB2-4F1F-8AAC-DB3571D9FE10}"/>
          </ac:spMkLst>
        </pc:spChg>
        <pc:spChg chg="add del">
          <ac:chgData name="Kristof Boels" userId="4e2ab352072e6d6e" providerId="LiveId" clId="{9C7270D2-B95A-4F10-A22D-845F8397C384}" dt="2023-12-11T13:33:08.433" v="725" actId="26606"/>
          <ac:spMkLst>
            <pc:docMk/>
            <pc:sldMk cId="1215646410" sldId="277"/>
            <ac:spMk id="68" creationId="{B47A3059-69F2-4E12-ACD8-A5FE28191966}"/>
          </ac:spMkLst>
        </pc:spChg>
        <pc:spChg chg="add del">
          <ac:chgData name="Kristof Boels" userId="4e2ab352072e6d6e" providerId="LiveId" clId="{9C7270D2-B95A-4F10-A22D-845F8397C384}" dt="2023-12-11T13:33:08.433" v="725" actId="26606"/>
          <ac:spMkLst>
            <pc:docMk/>
            <pc:sldMk cId="1215646410" sldId="277"/>
            <ac:spMk id="69" creationId="{33AE4636-AEEC-45D6-84D4-7AC2DA48ECF8}"/>
          </ac:spMkLst>
        </pc:spChg>
        <pc:spChg chg="add del">
          <ac:chgData name="Kristof Boels" userId="4e2ab352072e6d6e" providerId="LiveId" clId="{9C7270D2-B95A-4F10-A22D-845F8397C384}" dt="2023-12-11T13:33:08.433" v="725" actId="26606"/>
          <ac:spMkLst>
            <pc:docMk/>
            <pc:sldMk cId="1215646410" sldId="277"/>
            <ac:spMk id="70" creationId="{8D9CE0F4-2EB2-4F1F-8AAC-DB3571D9FE10}"/>
          </ac:spMkLst>
        </pc:spChg>
        <pc:spChg chg="add del">
          <ac:chgData name="Kristof Boels" userId="4e2ab352072e6d6e" providerId="LiveId" clId="{9C7270D2-B95A-4F10-A22D-845F8397C384}" dt="2023-12-11T13:34:21.389" v="747" actId="26606"/>
          <ac:spMkLst>
            <pc:docMk/>
            <pc:sldMk cId="1215646410" sldId="277"/>
            <ac:spMk id="71" creationId="{E3020543-B24B-4EC4-8FFC-8DD88EEA91A8}"/>
          </ac:spMkLst>
        </pc:spChg>
        <pc:spChg chg="add del">
          <ac:chgData name="Kristof Boels" userId="4e2ab352072e6d6e" providerId="LiveId" clId="{9C7270D2-B95A-4F10-A22D-845F8397C384}" dt="2023-12-11T13:34:21.389" v="747" actId="26606"/>
          <ac:spMkLst>
            <pc:docMk/>
            <pc:sldMk cId="1215646410" sldId="277"/>
            <ac:spMk id="72" creationId="{327D73B4-9F5C-4A64-A179-51B9500CB8B5}"/>
          </ac:spMkLst>
        </pc:spChg>
        <pc:spChg chg="add del">
          <ac:chgData name="Kristof Boels" userId="4e2ab352072e6d6e" providerId="LiveId" clId="{9C7270D2-B95A-4F10-A22D-845F8397C384}" dt="2023-12-11T13:34:21.389" v="747" actId="26606"/>
          <ac:spMkLst>
            <pc:docMk/>
            <pc:sldMk cId="1215646410" sldId="277"/>
            <ac:spMk id="74" creationId="{C1F06963-6374-4B48-844F-071A9BAAAE02}"/>
          </ac:spMkLst>
        </pc:spChg>
        <pc:spChg chg="add del">
          <ac:chgData name="Kristof Boels" userId="4e2ab352072e6d6e" providerId="LiveId" clId="{9C7270D2-B95A-4F10-A22D-845F8397C384}" dt="2023-12-11T13:33:11.198" v="728" actId="26606"/>
          <ac:spMkLst>
            <pc:docMk/>
            <pc:sldMk cId="1215646410" sldId="277"/>
            <ac:spMk id="75" creationId="{92468898-5A6E-4D55-85EC-308E785EE06C}"/>
          </ac:spMkLst>
        </pc:spChg>
        <pc:spChg chg="add del">
          <ac:chgData name="Kristof Boels" userId="4e2ab352072e6d6e" providerId="LiveId" clId="{9C7270D2-B95A-4F10-A22D-845F8397C384}" dt="2023-12-11T13:33:11.198" v="728" actId="26606"/>
          <ac:spMkLst>
            <pc:docMk/>
            <pc:sldMk cId="1215646410" sldId="277"/>
            <ac:spMk id="76" creationId="{3E23A947-2D45-4208-AE2B-64948C87A3EB}"/>
          </ac:spMkLst>
        </pc:spChg>
        <pc:spChg chg="add del">
          <ac:chgData name="Kristof Boels" userId="4e2ab352072e6d6e" providerId="LiveId" clId="{9C7270D2-B95A-4F10-A22D-845F8397C384}" dt="2023-12-11T13:33:11.198" v="728" actId="26606"/>
          <ac:spMkLst>
            <pc:docMk/>
            <pc:sldMk cId="1215646410" sldId="277"/>
            <ac:spMk id="77" creationId="{E5BBB0F9-6A59-4D02-A9C7-A2D6516684CE}"/>
          </ac:spMkLst>
        </pc:spChg>
        <pc:spChg chg="add del">
          <ac:chgData name="Kristof Boels" userId="4e2ab352072e6d6e" providerId="LiveId" clId="{9C7270D2-B95A-4F10-A22D-845F8397C384}" dt="2023-12-11T13:34:21.389" v="747" actId="26606"/>
          <ac:spMkLst>
            <pc:docMk/>
            <pc:sldMk cId="1215646410" sldId="277"/>
            <ac:spMk id="78" creationId="{6CB927A4-E432-4310-9CD5-E89FF5063179}"/>
          </ac:spMkLst>
        </pc:spChg>
        <pc:spChg chg="add del">
          <ac:chgData name="Kristof Boels" userId="4e2ab352072e6d6e" providerId="LiveId" clId="{9C7270D2-B95A-4F10-A22D-845F8397C384}" dt="2023-12-11T13:34:21.389" v="747" actId="26606"/>
          <ac:spMkLst>
            <pc:docMk/>
            <pc:sldMk cId="1215646410" sldId="277"/>
            <ac:spMk id="79" creationId="{1453BF6C-B012-48B7-B4E8-6D7AC7C27D02}"/>
          </ac:spMkLst>
        </pc:spChg>
        <pc:spChg chg="add del mod replId">
          <ac:chgData name="Kristof Boels" userId="4e2ab352072e6d6e" providerId="LiveId" clId="{9C7270D2-B95A-4F10-A22D-845F8397C384}" dt="2023-12-11T13:33:14.048" v="730" actId="26606"/>
          <ac:spMkLst>
            <pc:docMk/>
            <pc:sldMk cId="1215646410" sldId="277"/>
            <ac:spMk id="80" creationId="{BCD8F613-3A8E-6EC4-86FE-CFFC3A937493}"/>
          </ac:spMkLst>
        </pc:spChg>
        <pc:spChg chg="add del mod replId">
          <ac:chgData name="Kristof Boels" userId="4e2ab352072e6d6e" providerId="LiveId" clId="{9C7270D2-B95A-4F10-A22D-845F8397C384}" dt="2023-12-11T13:33:14.048" v="730" actId="26606"/>
          <ac:spMkLst>
            <pc:docMk/>
            <pc:sldMk cId="1215646410" sldId="277"/>
            <ac:spMk id="82" creationId="{98F2F311-C001-119A-55BC-0D6D1F2D09B5}"/>
          </ac:spMkLst>
        </pc:spChg>
        <pc:spChg chg="add del">
          <ac:chgData name="Kristof Boels" userId="4e2ab352072e6d6e" providerId="LiveId" clId="{9C7270D2-B95A-4F10-A22D-845F8397C384}" dt="2023-12-11T13:33:49.775" v="736" actId="26606"/>
          <ac:spMkLst>
            <pc:docMk/>
            <pc:sldMk cId="1215646410" sldId="277"/>
            <ac:spMk id="84" creationId="{2C61293E-6EBE-43EF-A52C-9BEBFD7679D4}"/>
          </ac:spMkLst>
        </pc:spChg>
        <pc:spChg chg="add del">
          <ac:chgData name="Kristof Boels" userId="4e2ab352072e6d6e" providerId="LiveId" clId="{9C7270D2-B95A-4F10-A22D-845F8397C384}" dt="2023-12-11T13:33:49.775" v="736" actId="26606"/>
          <ac:spMkLst>
            <pc:docMk/>
            <pc:sldMk cId="1215646410" sldId="277"/>
            <ac:spMk id="86" creationId="{21540236-BFD5-4A9D-8840-4703E7F76825}"/>
          </ac:spMkLst>
        </pc:spChg>
        <pc:spChg chg="add del">
          <ac:chgData name="Kristof Boels" userId="4e2ab352072e6d6e" providerId="LiveId" clId="{9C7270D2-B95A-4F10-A22D-845F8397C384}" dt="2023-12-11T13:33:56.701" v="739" actId="26606"/>
          <ac:spMkLst>
            <pc:docMk/>
            <pc:sldMk cId="1215646410" sldId="277"/>
            <ac:spMk id="88" creationId="{6CB927A4-E432-4310-9CD5-E89FF5063179}"/>
          </ac:spMkLst>
        </pc:spChg>
        <pc:spChg chg="add del">
          <ac:chgData name="Kristof Boels" userId="4e2ab352072e6d6e" providerId="LiveId" clId="{9C7270D2-B95A-4F10-A22D-845F8397C384}" dt="2023-12-11T13:33:56.701" v="739" actId="26606"/>
          <ac:spMkLst>
            <pc:docMk/>
            <pc:sldMk cId="1215646410" sldId="277"/>
            <ac:spMk id="89" creationId="{D9A7F3BF-8763-4074-AD77-92790AF314D1}"/>
          </ac:spMkLst>
        </pc:spChg>
        <pc:spChg chg="add del">
          <ac:chgData name="Kristof Boels" userId="4e2ab352072e6d6e" providerId="LiveId" clId="{9C7270D2-B95A-4F10-A22D-845F8397C384}" dt="2023-12-11T13:33:56.701" v="739" actId="26606"/>
          <ac:spMkLst>
            <pc:docMk/>
            <pc:sldMk cId="1215646410" sldId="277"/>
            <ac:spMk id="90" creationId="{E3020543-B24B-4EC4-8FFC-8DD88EEA91A8}"/>
          </ac:spMkLst>
        </pc:spChg>
        <pc:spChg chg="add del">
          <ac:chgData name="Kristof Boels" userId="4e2ab352072e6d6e" providerId="LiveId" clId="{9C7270D2-B95A-4F10-A22D-845F8397C384}" dt="2023-12-11T13:33:56.701" v="739" actId="26606"/>
          <ac:spMkLst>
            <pc:docMk/>
            <pc:sldMk cId="1215646410" sldId="277"/>
            <ac:spMk id="92" creationId="{1453BF6C-B012-48B7-B4E8-6D7AC7C27D02}"/>
          </ac:spMkLst>
        </pc:spChg>
        <pc:spChg chg="add del">
          <ac:chgData name="Kristof Boels" userId="4e2ab352072e6d6e" providerId="LiveId" clId="{9C7270D2-B95A-4F10-A22D-845F8397C384}" dt="2023-12-11T13:34:21.373" v="745" actId="26606"/>
          <ac:spMkLst>
            <pc:docMk/>
            <pc:sldMk cId="1215646410" sldId="277"/>
            <ac:spMk id="94" creationId="{1453BF6C-B012-48B7-B4E8-6D7AC7C27D02}"/>
          </ac:spMkLst>
        </pc:spChg>
        <pc:spChg chg="add del">
          <ac:chgData name="Kristof Boels" userId="4e2ab352072e6d6e" providerId="LiveId" clId="{9C7270D2-B95A-4F10-A22D-845F8397C384}" dt="2023-12-11T13:34:14.156" v="742" actId="26606"/>
          <ac:spMkLst>
            <pc:docMk/>
            <pc:sldMk cId="1215646410" sldId="277"/>
            <ac:spMk id="97" creationId="{8FC9BE17-9A7B-462D-AE50-3D8777387304}"/>
          </ac:spMkLst>
        </pc:spChg>
        <pc:spChg chg="add del">
          <ac:chgData name="Kristof Boels" userId="4e2ab352072e6d6e" providerId="LiveId" clId="{9C7270D2-B95A-4F10-A22D-845F8397C384}" dt="2023-12-11T13:34:14.156" v="742" actId="26606"/>
          <ac:spMkLst>
            <pc:docMk/>
            <pc:sldMk cId="1215646410" sldId="277"/>
            <ac:spMk id="98" creationId="{3EBE8569-6AEC-4B8C-8D53-2DE337CDBA65}"/>
          </ac:spMkLst>
        </pc:spChg>
        <pc:spChg chg="add del">
          <ac:chgData name="Kristof Boels" userId="4e2ab352072e6d6e" providerId="LiveId" clId="{9C7270D2-B95A-4F10-A22D-845F8397C384}" dt="2023-12-11T13:34:14.156" v="742" actId="26606"/>
          <ac:spMkLst>
            <pc:docMk/>
            <pc:sldMk cId="1215646410" sldId="277"/>
            <ac:spMk id="99" creationId="{55D4142C-5077-457F-A6AD-3FECFDB39685}"/>
          </ac:spMkLst>
        </pc:spChg>
        <pc:spChg chg="add del">
          <ac:chgData name="Kristof Boels" userId="4e2ab352072e6d6e" providerId="LiveId" clId="{9C7270D2-B95A-4F10-A22D-845F8397C384}" dt="2023-12-11T13:34:14.156" v="742" actId="26606"/>
          <ac:spMkLst>
            <pc:docMk/>
            <pc:sldMk cId="1215646410" sldId="277"/>
            <ac:spMk id="100" creationId="{7A5F0580-5EE9-419F-96EE-B6529EF6E7D0}"/>
          </ac:spMkLst>
        </pc:spChg>
        <pc:spChg chg="add del">
          <ac:chgData name="Kristof Boels" userId="4e2ab352072e6d6e" providerId="LiveId" clId="{9C7270D2-B95A-4F10-A22D-845F8397C384}" dt="2023-12-11T13:34:21.373" v="745" actId="26606"/>
          <ac:spMkLst>
            <pc:docMk/>
            <pc:sldMk cId="1215646410" sldId="277"/>
            <ac:spMk id="105" creationId="{889D5D69-307E-4862-950C-1A7CC8A22B4A}"/>
          </ac:spMkLst>
        </pc:spChg>
        <pc:spChg chg="add del">
          <ac:chgData name="Kristof Boels" userId="4e2ab352072e6d6e" providerId="LiveId" clId="{9C7270D2-B95A-4F10-A22D-845F8397C384}" dt="2023-12-11T13:34:21.373" v="745" actId="26606"/>
          <ac:spMkLst>
            <pc:docMk/>
            <pc:sldMk cId="1215646410" sldId="277"/>
            <ac:spMk id="106" creationId="{2100E061-779B-4006-BC39-114A057A7178}"/>
          </ac:spMkLst>
        </pc:spChg>
        <pc:spChg chg="add del">
          <ac:chgData name="Kristof Boels" userId="4e2ab352072e6d6e" providerId="LiveId" clId="{9C7270D2-B95A-4F10-A22D-845F8397C384}" dt="2023-12-11T13:34:21.373" v="745" actId="26606"/>
          <ac:spMkLst>
            <pc:docMk/>
            <pc:sldMk cId="1215646410" sldId="277"/>
            <ac:spMk id="108" creationId="{6CB927A4-E432-4310-9CD5-E89FF5063179}"/>
          </ac:spMkLst>
        </pc:spChg>
        <pc:spChg chg="add del">
          <ac:chgData name="Kristof Boels" userId="4e2ab352072e6d6e" providerId="LiveId" clId="{9C7270D2-B95A-4F10-A22D-845F8397C384}" dt="2023-12-11T13:34:21.373" v="745" actId="26606"/>
          <ac:spMkLst>
            <pc:docMk/>
            <pc:sldMk cId="1215646410" sldId="277"/>
            <ac:spMk id="109" creationId="{E3020543-B24B-4EC4-8FFC-8DD88EEA91A8}"/>
          </ac:spMkLst>
        </pc:spChg>
        <pc:spChg chg="add del">
          <ac:chgData name="Kristof Boels" userId="4e2ab352072e6d6e" providerId="LiveId" clId="{9C7270D2-B95A-4F10-A22D-845F8397C384}" dt="2023-12-13T07:24:44.817" v="1735"/>
          <ac:spMkLst>
            <pc:docMk/>
            <pc:sldMk cId="1215646410" sldId="277"/>
            <ac:spMk id="114" creationId="{8FC9BE17-9A7B-462D-AE50-3D8777387304}"/>
          </ac:spMkLst>
        </pc:spChg>
        <pc:spChg chg="add del">
          <ac:chgData name="Kristof Boels" userId="4e2ab352072e6d6e" providerId="LiveId" clId="{9C7270D2-B95A-4F10-A22D-845F8397C384}" dt="2023-12-13T07:24:44.817" v="1735"/>
          <ac:spMkLst>
            <pc:docMk/>
            <pc:sldMk cId="1215646410" sldId="277"/>
            <ac:spMk id="115" creationId="{3EBE8569-6AEC-4B8C-8D53-2DE337CDBA65}"/>
          </ac:spMkLst>
        </pc:spChg>
        <pc:spChg chg="add del">
          <ac:chgData name="Kristof Boels" userId="4e2ab352072e6d6e" providerId="LiveId" clId="{9C7270D2-B95A-4F10-A22D-845F8397C384}" dt="2023-12-13T07:24:44.817" v="1735"/>
          <ac:spMkLst>
            <pc:docMk/>
            <pc:sldMk cId="1215646410" sldId="277"/>
            <ac:spMk id="116" creationId="{55D4142C-5077-457F-A6AD-3FECFDB39685}"/>
          </ac:spMkLst>
        </pc:spChg>
        <pc:spChg chg="add del">
          <ac:chgData name="Kristof Boels" userId="4e2ab352072e6d6e" providerId="LiveId" clId="{9C7270D2-B95A-4F10-A22D-845F8397C384}" dt="2023-12-13T07:24:44.817" v="1735"/>
          <ac:spMkLst>
            <pc:docMk/>
            <pc:sldMk cId="1215646410" sldId="277"/>
            <ac:spMk id="117" creationId="{7A5F0580-5EE9-419F-96EE-B6529EF6E7D0}"/>
          </ac:spMkLst>
        </pc:spChg>
        <pc:spChg chg="add del mod replId">
          <ac:chgData name="Kristof Boels" userId="4e2ab352072e6d6e" providerId="LiveId" clId="{9C7270D2-B95A-4F10-A22D-845F8397C384}" dt="2023-12-11T13:34:21.389" v="747" actId="26606"/>
          <ac:spMkLst>
            <pc:docMk/>
            <pc:sldMk cId="1215646410" sldId="277"/>
            <ac:spMk id="118" creationId="{62C66D56-5E78-BB7D-C028-23FB3C2B250E}"/>
          </ac:spMkLst>
        </pc:spChg>
        <pc:spChg chg="add del mod replId">
          <ac:chgData name="Kristof Boels" userId="4e2ab352072e6d6e" providerId="LiveId" clId="{9C7270D2-B95A-4F10-A22D-845F8397C384}" dt="2023-12-11T13:34:21.389" v="747" actId="26606"/>
          <ac:spMkLst>
            <pc:docMk/>
            <pc:sldMk cId="1215646410" sldId="277"/>
            <ac:spMk id="120" creationId="{3221FB48-28CB-4877-C8FB-BCAE99D66E25}"/>
          </ac:spMkLst>
        </pc:spChg>
        <pc:graphicFrameChg chg="add del">
          <ac:chgData name="Kristof Boels" userId="4e2ab352072e6d6e" providerId="LiveId" clId="{9C7270D2-B95A-4F10-A22D-845F8397C384}" dt="2023-12-11T13:32:25.960" v="716" actId="26606"/>
          <ac:graphicFrameMkLst>
            <pc:docMk/>
            <pc:sldMk cId="1215646410" sldId="277"/>
            <ac:graphicFrameMk id="63" creationId="{E68B32DE-B394-807D-46E8-9C095153B8A1}"/>
          </ac:graphicFrameMkLst>
        </pc:graphicFrameChg>
        <pc:graphicFrameChg chg="add del">
          <ac:chgData name="Kristof Boels" userId="4e2ab352072e6d6e" providerId="LiveId" clId="{9C7270D2-B95A-4F10-A22D-845F8397C384}" dt="2023-12-11T13:32:42.865" v="719" actId="26606"/>
          <ac:graphicFrameMkLst>
            <pc:docMk/>
            <pc:sldMk cId="1215646410" sldId="277"/>
            <ac:graphicFrameMk id="64" creationId="{F059ED12-0004-FE8B-E33C-6F7BC67D48EC}"/>
          </ac:graphicFrameMkLst>
        </pc:graphicFrameChg>
        <pc:picChg chg="add del">
          <ac:chgData name="Kristof Boels" userId="4e2ab352072e6d6e" providerId="LiveId" clId="{9C7270D2-B95A-4F10-A22D-845F8397C384}" dt="2023-12-11T13:32:25.960" v="716" actId="26606"/>
          <ac:picMkLst>
            <pc:docMk/>
            <pc:sldMk cId="1215646410" sldId="277"/>
            <ac:picMk id="5" creationId="{100C107C-A8EA-6158-D76E-74872C59917D}"/>
          </ac:picMkLst>
        </pc:picChg>
        <pc:picChg chg="add del">
          <ac:chgData name="Kristof Boels" userId="4e2ab352072e6d6e" providerId="LiveId" clId="{9C7270D2-B95A-4F10-A22D-845F8397C384}" dt="2023-12-11T13:34:21.373" v="745" actId="26606"/>
          <ac:picMkLst>
            <pc:docMk/>
            <pc:sldMk cId="1215646410" sldId="277"/>
            <ac:picMk id="5" creationId="{103BC5AD-677A-223D-20AB-046B1C0B749F}"/>
          </ac:picMkLst>
        </pc:picChg>
        <pc:picChg chg="add del">
          <ac:chgData name="Kristof Boels" userId="4e2ab352072e6d6e" providerId="LiveId" clId="{9C7270D2-B95A-4F10-A22D-845F8397C384}" dt="2023-12-11T13:31:35.642" v="698" actId="26606"/>
          <ac:picMkLst>
            <pc:docMk/>
            <pc:sldMk cId="1215646410" sldId="277"/>
            <ac:picMk id="5" creationId="{12ACBF4C-724B-50A3-92B2-BB81BBB955A1}"/>
          </ac:picMkLst>
        </pc:picChg>
        <pc:picChg chg="add del">
          <ac:chgData name="Kristof Boels" userId="4e2ab352072e6d6e" providerId="LiveId" clId="{9C7270D2-B95A-4F10-A22D-845F8397C384}" dt="2023-12-11T13:34:21.389" v="747" actId="26606"/>
          <ac:picMkLst>
            <pc:docMk/>
            <pc:sldMk cId="1215646410" sldId="277"/>
            <ac:picMk id="5" creationId="{1C39F37E-F772-242E-7265-893D237E7B2C}"/>
          </ac:picMkLst>
        </pc:picChg>
        <pc:picChg chg="add del">
          <ac:chgData name="Kristof Boels" userId="4e2ab352072e6d6e" providerId="LiveId" clId="{9C7270D2-B95A-4F10-A22D-845F8397C384}" dt="2023-12-11T13:32:42.865" v="719" actId="26606"/>
          <ac:picMkLst>
            <pc:docMk/>
            <pc:sldMk cId="1215646410" sldId="277"/>
            <ac:picMk id="5" creationId="{2A658991-F867-D942-EF89-8554F57890EA}"/>
          </ac:picMkLst>
        </pc:picChg>
        <pc:picChg chg="add del">
          <ac:chgData name="Kristof Boels" userId="4e2ab352072e6d6e" providerId="LiveId" clId="{9C7270D2-B95A-4F10-A22D-845F8397C384}" dt="2023-12-11T13:31:39.826" v="701" actId="26606"/>
          <ac:picMkLst>
            <pc:docMk/>
            <pc:sldMk cId="1215646410" sldId="277"/>
            <ac:picMk id="5" creationId="{42E237F2-22F9-4A35-CE6C-D3E5FC9DBD98}"/>
          </ac:picMkLst>
        </pc:picChg>
        <pc:picChg chg="add del">
          <ac:chgData name="Kristof Boels" userId="4e2ab352072e6d6e" providerId="LiveId" clId="{9C7270D2-B95A-4F10-A22D-845F8397C384}" dt="2023-12-11T13:33:08.433" v="725" actId="26606"/>
          <ac:picMkLst>
            <pc:docMk/>
            <pc:sldMk cId="1215646410" sldId="277"/>
            <ac:picMk id="5" creationId="{630E3CF4-E598-F938-5761-D9C194EBFC49}"/>
          </ac:picMkLst>
        </pc:picChg>
        <pc:picChg chg="add del">
          <ac:chgData name="Kristof Boels" userId="4e2ab352072e6d6e" providerId="LiveId" clId="{9C7270D2-B95A-4F10-A22D-845F8397C384}" dt="2023-12-11T13:33:56.701" v="739" actId="26606"/>
          <ac:picMkLst>
            <pc:docMk/>
            <pc:sldMk cId="1215646410" sldId="277"/>
            <ac:picMk id="5" creationId="{63BAA1B4-FEDB-F22C-8922-B0612DAB7AF2}"/>
          </ac:picMkLst>
        </pc:picChg>
        <pc:picChg chg="add del">
          <ac:chgData name="Kristof Boels" userId="4e2ab352072e6d6e" providerId="LiveId" clId="{9C7270D2-B95A-4F10-A22D-845F8397C384}" dt="2023-12-11T13:33:49.775" v="736" actId="26606"/>
          <ac:picMkLst>
            <pc:docMk/>
            <pc:sldMk cId="1215646410" sldId="277"/>
            <ac:picMk id="5" creationId="{6DF36A88-E880-93D6-015B-95CD9A3C93DB}"/>
          </ac:picMkLst>
        </pc:picChg>
        <pc:picChg chg="add del">
          <ac:chgData name="Kristof Boels" userId="4e2ab352072e6d6e" providerId="LiveId" clId="{9C7270D2-B95A-4F10-A22D-845F8397C384}" dt="2023-12-11T13:31:32.305" v="695" actId="26606"/>
          <ac:picMkLst>
            <pc:docMk/>
            <pc:sldMk cId="1215646410" sldId="277"/>
            <ac:picMk id="5" creationId="{789882C8-6F64-CFCF-3CE1-70FD67C0893B}"/>
          </ac:picMkLst>
        </pc:picChg>
        <pc:picChg chg="add del">
          <ac:chgData name="Kristof Boels" userId="4e2ab352072e6d6e" providerId="LiveId" clId="{9C7270D2-B95A-4F10-A22D-845F8397C384}" dt="2023-12-11T13:32:05.399" v="710" actId="26606"/>
          <ac:picMkLst>
            <pc:docMk/>
            <pc:sldMk cId="1215646410" sldId="277"/>
            <ac:picMk id="5" creationId="{7A57D14C-30C0-5EA3-EA66-FA7911179749}"/>
          </ac:picMkLst>
        </pc:picChg>
        <pc:picChg chg="add del">
          <ac:chgData name="Kristof Boels" userId="4e2ab352072e6d6e" providerId="LiveId" clId="{9C7270D2-B95A-4F10-A22D-845F8397C384}" dt="2023-12-11T13:33:11.198" v="728" actId="26606"/>
          <ac:picMkLst>
            <pc:docMk/>
            <pc:sldMk cId="1215646410" sldId="277"/>
            <ac:picMk id="5" creationId="{AA69E959-B5B6-B67D-906A-AC30F29A1144}"/>
          </ac:picMkLst>
        </pc:picChg>
        <pc:picChg chg="add del mod">
          <ac:chgData name="Kristof Boels" userId="4e2ab352072e6d6e" providerId="LiveId" clId="{9C7270D2-B95A-4F10-A22D-845F8397C384}" dt="2023-12-11T13:31:17.351" v="692" actId="26606"/>
          <ac:picMkLst>
            <pc:docMk/>
            <pc:sldMk cId="1215646410" sldId="277"/>
            <ac:picMk id="5" creationId="{B0C08890-D6A9-B846-87D7-3B6B04449CBA}"/>
          </ac:picMkLst>
        </pc:picChg>
        <pc:picChg chg="add del">
          <ac:chgData name="Kristof Boels" userId="4e2ab352072e6d6e" providerId="LiveId" clId="{9C7270D2-B95A-4F10-A22D-845F8397C384}" dt="2023-12-11T13:31:48.287" v="704" actId="26606"/>
          <ac:picMkLst>
            <pc:docMk/>
            <pc:sldMk cId="1215646410" sldId="277"/>
            <ac:picMk id="5" creationId="{BF1FFACF-26F5-6FA3-1277-F439345ACB74}"/>
          </ac:picMkLst>
        </pc:picChg>
        <pc:picChg chg="add del">
          <ac:chgData name="Kristof Boels" userId="4e2ab352072e6d6e" providerId="LiveId" clId="{9C7270D2-B95A-4F10-A22D-845F8397C384}" dt="2023-12-11T13:31:55.320" v="707" actId="26606"/>
          <ac:picMkLst>
            <pc:docMk/>
            <pc:sldMk cId="1215646410" sldId="277"/>
            <ac:picMk id="5" creationId="{D6A98439-E79F-416C-DFCC-3320B4436CB5}"/>
          </ac:picMkLst>
        </pc:picChg>
        <pc:picChg chg="add del">
          <ac:chgData name="Kristof Boels" userId="4e2ab352072e6d6e" providerId="LiveId" clId="{9C7270D2-B95A-4F10-A22D-845F8397C384}" dt="2023-12-11T13:32:55.290" v="722" actId="26606"/>
          <ac:picMkLst>
            <pc:docMk/>
            <pc:sldMk cId="1215646410" sldId="277"/>
            <ac:picMk id="5" creationId="{E4B2A9E8-719E-6400-43D8-959793DA48A8}"/>
          </ac:picMkLst>
        </pc:picChg>
        <pc:picChg chg="add del">
          <ac:chgData name="Kristof Boels" userId="4e2ab352072e6d6e" providerId="LiveId" clId="{9C7270D2-B95A-4F10-A22D-845F8397C384}" dt="2023-12-11T13:31:32.305" v="695" actId="26606"/>
          <ac:picMkLst>
            <pc:docMk/>
            <pc:sldMk cId="1215646410" sldId="277"/>
            <ac:picMk id="8" creationId="{14F539C4-29E1-3A65-456C-5F9C966D919F}"/>
          </ac:picMkLst>
        </pc:picChg>
        <pc:picChg chg="add del">
          <ac:chgData name="Kristof Boels" userId="4e2ab352072e6d6e" providerId="LiveId" clId="{9C7270D2-B95A-4F10-A22D-845F8397C384}" dt="2023-12-11T13:32:25.960" v="716" actId="26606"/>
          <ac:picMkLst>
            <pc:docMk/>
            <pc:sldMk cId="1215646410" sldId="277"/>
            <ac:picMk id="8" creationId="{2136C419-8809-6FCF-B225-C0FCF401B7A7}"/>
          </ac:picMkLst>
        </pc:picChg>
        <pc:picChg chg="add del">
          <ac:chgData name="Kristof Boels" userId="4e2ab352072e6d6e" providerId="LiveId" clId="{9C7270D2-B95A-4F10-A22D-845F8397C384}" dt="2023-12-11T13:31:48.287" v="704" actId="26606"/>
          <ac:picMkLst>
            <pc:docMk/>
            <pc:sldMk cId="1215646410" sldId="277"/>
            <ac:picMk id="8" creationId="{27F6C5AA-FC4B-33DF-12C7-F359C66204B0}"/>
          </ac:picMkLst>
        </pc:picChg>
        <pc:picChg chg="add del">
          <ac:chgData name="Kristof Boels" userId="4e2ab352072e6d6e" providerId="LiveId" clId="{9C7270D2-B95A-4F10-A22D-845F8397C384}" dt="2023-12-11T13:33:49.775" v="736" actId="26606"/>
          <ac:picMkLst>
            <pc:docMk/>
            <pc:sldMk cId="1215646410" sldId="277"/>
            <ac:picMk id="8" creationId="{33ADBDE9-CC61-E871-3E87-023FBCBAF8D3}"/>
          </ac:picMkLst>
        </pc:picChg>
        <pc:picChg chg="add del">
          <ac:chgData name="Kristof Boels" userId="4e2ab352072e6d6e" providerId="LiveId" clId="{9C7270D2-B95A-4F10-A22D-845F8397C384}" dt="2023-12-11T13:33:11.198" v="728" actId="26606"/>
          <ac:picMkLst>
            <pc:docMk/>
            <pc:sldMk cId="1215646410" sldId="277"/>
            <ac:picMk id="8" creationId="{34A423E5-A23B-F705-BA02-6155319831F0}"/>
          </ac:picMkLst>
        </pc:picChg>
        <pc:picChg chg="add del">
          <ac:chgData name="Kristof Boels" userId="4e2ab352072e6d6e" providerId="LiveId" clId="{9C7270D2-B95A-4F10-A22D-845F8397C384}" dt="2023-12-11T13:31:39.826" v="701" actId="26606"/>
          <ac:picMkLst>
            <pc:docMk/>
            <pc:sldMk cId="1215646410" sldId="277"/>
            <ac:picMk id="8" creationId="{39368534-8EBE-9021-DB88-4F37A0103C42}"/>
          </ac:picMkLst>
        </pc:picChg>
        <pc:picChg chg="add del">
          <ac:chgData name="Kristof Boels" userId="4e2ab352072e6d6e" providerId="LiveId" clId="{9C7270D2-B95A-4F10-A22D-845F8397C384}" dt="2023-12-11T13:33:56.701" v="739" actId="26606"/>
          <ac:picMkLst>
            <pc:docMk/>
            <pc:sldMk cId="1215646410" sldId="277"/>
            <ac:picMk id="8" creationId="{3D3932A1-4E06-0874-BE27-B31D26383FCA}"/>
          </ac:picMkLst>
        </pc:picChg>
        <pc:picChg chg="add del">
          <ac:chgData name="Kristof Boels" userId="4e2ab352072e6d6e" providerId="LiveId" clId="{9C7270D2-B95A-4F10-A22D-845F8397C384}" dt="2023-12-11T13:32:05.399" v="710" actId="26606"/>
          <ac:picMkLst>
            <pc:docMk/>
            <pc:sldMk cId="1215646410" sldId="277"/>
            <ac:picMk id="8" creationId="{44F42F52-3F2C-D0EA-F301-3575504AFD81}"/>
          </ac:picMkLst>
        </pc:picChg>
        <pc:picChg chg="add del">
          <ac:chgData name="Kristof Boels" userId="4e2ab352072e6d6e" providerId="LiveId" clId="{9C7270D2-B95A-4F10-A22D-845F8397C384}" dt="2023-12-11T13:33:08.433" v="725" actId="26606"/>
          <ac:picMkLst>
            <pc:docMk/>
            <pc:sldMk cId="1215646410" sldId="277"/>
            <ac:picMk id="8" creationId="{450552F8-4420-E353-7185-E599E74D21B2}"/>
          </ac:picMkLst>
        </pc:picChg>
        <pc:picChg chg="add del">
          <ac:chgData name="Kristof Boels" userId="4e2ab352072e6d6e" providerId="LiveId" clId="{9C7270D2-B95A-4F10-A22D-845F8397C384}" dt="2023-12-11T13:31:35.642" v="698" actId="26606"/>
          <ac:picMkLst>
            <pc:docMk/>
            <pc:sldMk cId="1215646410" sldId="277"/>
            <ac:picMk id="8" creationId="{4644B2A0-E732-09A3-9649-9A95A787F7FA}"/>
          </ac:picMkLst>
        </pc:picChg>
        <pc:picChg chg="add del mod">
          <ac:chgData name="Kristof Boels" userId="4e2ab352072e6d6e" providerId="LiveId" clId="{9C7270D2-B95A-4F10-A22D-845F8397C384}" dt="2023-12-11T13:34:44.297" v="749" actId="1076"/>
          <ac:picMkLst>
            <pc:docMk/>
            <pc:sldMk cId="1215646410" sldId="277"/>
            <ac:picMk id="8" creationId="{6771A012-DBD9-F06A-32B3-234AD5890E7D}"/>
          </ac:picMkLst>
        </pc:picChg>
        <pc:picChg chg="add del">
          <ac:chgData name="Kristof Boels" userId="4e2ab352072e6d6e" providerId="LiveId" clId="{9C7270D2-B95A-4F10-A22D-845F8397C384}" dt="2023-12-11T13:32:42.865" v="719" actId="26606"/>
          <ac:picMkLst>
            <pc:docMk/>
            <pc:sldMk cId="1215646410" sldId="277"/>
            <ac:picMk id="8" creationId="{7BBDAF54-2D15-F3D7-0E86-EA8F1F8536DB}"/>
          </ac:picMkLst>
        </pc:picChg>
        <pc:picChg chg="add del">
          <ac:chgData name="Kristof Boels" userId="4e2ab352072e6d6e" providerId="LiveId" clId="{9C7270D2-B95A-4F10-A22D-845F8397C384}" dt="2023-12-11T13:31:55.320" v="707" actId="26606"/>
          <ac:picMkLst>
            <pc:docMk/>
            <pc:sldMk cId="1215646410" sldId="277"/>
            <ac:picMk id="8" creationId="{88396268-FAC4-1D35-19B6-B3A164F7B118}"/>
          </ac:picMkLst>
        </pc:picChg>
        <pc:picChg chg="add del">
          <ac:chgData name="Kristof Boels" userId="4e2ab352072e6d6e" providerId="LiveId" clId="{9C7270D2-B95A-4F10-A22D-845F8397C384}" dt="2023-12-11T13:31:17.351" v="692" actId="26606"/>
          <ac:picMkLst>
            <pc:docMk/>
            <pc:sldMk cId="1215646410" sldId="277"/>
            <ac:picMk id="8" creationId="{BEFD9041-E826-C920-8752-64CEE99C2E13}"/>
          </ac:picMkLst>
        </pc:picChg>
        <pc:picChg chg="add del">
          <ac:chgData name="Kristof Boels" userId="4e2ab352072e6d6e" providerId="LiveId" clId="{9C7270D2-B95A-4F10-A22D-845F8397C384}" dt="2023-12-11T13:32:55.290" v="722" actId="26606"/>
          <ac:picMkLst>
            <pc:docMk/>
            <pc:sldMk cId="1215646410" sldId="277"/>
            <ac:picMk id="8" creationId="{C1FFEE0F-D481-C123-A9E5-2271AB154B62}"/>
          </ac:picMkLst>
        </pc:picChg>
        <pc:picChg chg="add del">
          <ac:chgData name="Kristof Boels" userId="4e2ab352072e6d6e" providerId="LiveId" clId="{9C7270D2-B95A-4F10-A22D-845F8397C384}" dt="2023-12-11T13:34:21.373" v="745" actId="26606"/>
          <ac:picMkLst>
            <pc:docMk/>
            <pc:sldMk cId="1215646410" sldId="277"/>
            <ac:picMk id="8" creationId="{CCF02C85-16C3-6AD1-83BF-5DF219D32A45}"/>
          </ac:picMkLst>
        </pc:picChg>
        <pc:picChg chg="add del mod replId">
          <ac:chgData name="Kristof Boels" userId="4e2ab352072e6d6e" providerId="LiveId" clId="{9C7270D2-B95A-4F10-A22D-845F8397C384}" dt="2023-12-11T13:32:05.433" v="712" actId="26606"/>
          <ac:picMkLst>
            <pc:docMk/>
            <pc:sldMk cId="1215646410" sldId="277"/>
            <ac:picMk id="60" creationId="{7B7AB799-CCB5-8EB3-2440-B686DD2A0157}"/>
          </ac:picMkLst>
        </pc:picChg>
        <pc:picChg chg="add del mod replId">
          <ac:chgData name="Kristof Boels" userId="4e2ab352072e6d6e" providerId="LiveId" clId="{9C7270D2-B95A-4F10-A22D-845F8397C384}" dt="2023-12-11T13:32:05.433" v="712" actId="26606"/>
          <ac:picMkLst>
            <pc:docMk/>
            <pc:sldMk cId="1215646410" sldId="277"/>
            <ac:picMk id="62" creationId="{24E7A96B-4977-41DD-0523-8B295AB5A95E}"/>
          </ac:picMkLst>
        </pc:picChg>
        <pc:picChg chg="add del mod replId">
          <ac:chgData name="Kristof Boels" userId="4e2ab352072e6d6e" providerId="LiveId" clId="{9C7270D2-B95A-4F10-A22D-845F8397C384}" dt="2023-12-11T13:33:14.048" v="730" actId="26606"/>
          <ac:picMkLst>
            <pc:docMk/>
            <pc:sldMk cId="1215646410" sldId="277"/>
            <ac:picMk id="81" creationId="{00C0D833-DC6A-23EB-5826-B36950441686}"/>
          </ac:picMkLst>
        </pc:picChg>
        <pc:picChg chg="add del mod replId">
          <ac:chgData name="Kristof Boels" userId="4e2ab352072e6d6e" providerId="LiveId" clId="{9C7270D2-B95A-4F10-A22D-845F8397C384}" dt="2023-12-11T13:33:14.048" v="730" actId="26606"/>
          <ac:picMkLst>
            <pc:docMk/>
            <pc:sldMk cId="1215646410" sldId="277"/>
            <ac:picMk id="83" creationId="{9B378A0E-7FF0-8D6C-FD98-2E1C1F010D33}"/>
          </ac:picMkLst>
        </pc:picChg>
        <pc:picChg chg="add del mod replId">
          <ac:chgData name="Kristof Boels" userId="4e2ab352072e6d6e" providerId="LiveId" clId="{9C7270D2-B95A-4F10-A22D-845F8397C384}" dt="2023-12-11T13:34:21.389" v="747" actId="26606"/>
          <ac:picMkLst>
            <pc:docMk/>
            <pc:sldMk cId="1215646410" sldId="277"/>
            <ac:picMk id="119" creationId="{35250327-C34B-9322-E3D3-CF0D6F6EA934}"/>
          </ac:picMkLst>
        </pc:picChg>
        <pc:picChg chg="add del mod replId">
          <ac:chgData name="Kristof Boels" userId="4e2ab352072e6d6e" providerId="LiveId" clId="{9C7270D2-B95A-4F10-A22D-845F8397C384}" dt="2023-12-11T13:34:21.389" v="747" actId="26606"/>
          <ac:picMkLst>
            <pc:docMk/>
            <pc:sldMk cId="1215646410" sldId="277"/>
            <ac:picMk id="121" creationId="{78ABDC22-AA0E-C2BE-E448-0DCF5FA3676C}"/>
          </ac:picMkLst>
        </pc:picChg>
        <pc:cxnChg chg="add del">
          <ac:chgData name="Kristof Boels" userId="4e2ab352072e6d6e" providerId="LiveId" clId="{9C7270D2-B95A-4F10-A22D-845F8397C384}" dt="2023-12-11T13:31:35.642" v="698" actId="26606"/>
          <ac:cxnSpMkLst>
            <pc:docMk/>
            <pc:sldMk cId="1215646410" sldId="277"/>
            <ac:cxnSpMk id="18" creationId="{7EB498BD-8089-4626-91EA-4978EBEF535E}"/>
          </ac:cxnSpMkLst>
        </pc:cxnChg>
        <pc:cxnChg chg="add del">
          <ac:chgData name="Kristof Boels" userId="4e2ab352072e6d6e" providerId="LiveId" clId="{9C7270D2-B95A-4F10-A22D-845F8397C384}" dt="2023-12-11T13:31:17.351" v="692" actId="26606"/>
          <ac:cxnSpMkLst>
            <pc:docMk/>
            <pc:sldMk cId="1215646410" sldId="277"/>
            <ac:cxnSpMk id="23" creationId="{C49DA8F6-BCC1-4447-B54C-57856834B94B}"/>
          </ac:cxnSpMkLst>
        </pc:cxnChg>
        <pc:cxnChg chg="add del">
          <ac:chgData name="Kristof Boels" userId="4e2ab352072e6d6e" providerId="LiveId" clId="{9C7270D2-B95A-4F10-A22D-845F8397C384}" dt="2023-12-11T13:31:48.287" v="704" actId="26606"/>
          <ac:cxnSpMkLst>
            <pc:docMk/>
            <pc:sldMk cId="1215646410" sldId="277"/>
            <ac:cxnSpMk id="40" creationId="{C49DA8F6-BCC1-4447-B54C-57856834B94B}"/>
          </ac:cxnSpMkLst>
        </pc:cxnChg>
        <pc:cxnChg chg="add del">
          <ac:chgData name="Kristof Boels" userId="4e2ab352072e6d6e" providerId="LiveId" clId="{9C7270D2-B95A-4F10-A22D-845F8397C384}" dt="2023-12-11T13:34:21.389" v="747" actId="26606"/>
          <ac:cxnSpMkLst>
            <pc:docMk/>
            <pc:sldMk cId="1215646410" sldId="277"/>
            <ac:cxnSpMk id="73" creationId="{C49DA8F6-BCC1-4447-B54C-57856834B94B}"/>
          </ac:cxnSpMkLst>
        </pc:cxnChg>
        <pc:cxnChg chg="add del">
          <ac:chgData name="Kristof Boels" userId="4e2ab352072e6d6e" providerId="LiveId" clId="{9C7270D2-B95A-4F10-A22D-845F8397C384}" dt="2023-12-11T13:33:56.701" v="739" actId="26606"/>
          <ac:cxnSpMkLst>
            <pc:docMk/>
            <pc:sldMk cId="1215646410" sldId="277"/>
            <ac:cxnSpMk id="91" creationId="{C49DA8F6-BCC1-4447-B54C-57856834B94B}"/>
          </ac:cxnSpMkLst>
        </pc:cxnChg>
        <pc:cxnChg chg="add del">
          <ac:chgData name="Kristof Boels" userId="4e2ab352072e6d6e" providerId="LiveId" clId="{9C7270D2-B95A-4F10-A22D-845F8397C384}" dt="2023-12-11T13:34:21.373" v="745" actId="26606"/>
          <ac:cxnSpMkLst>
            <pc:docMk/>
            <pc:sldMk cId="1215646410" sldId="277"/>
            <ac:cxnSpMk id="107" creationId="{C49DA8F6-BCC1-4447-B54C-57856834B94B}"/>
          </ac:cxnSpMkLst>
        </pc:cxnChg>
      </pc:sldChg>
      <pc:sldChg chg="addSp delSp modSp mod setBg addAnim delAnim delDesignElem">
        <pc:chgData name="Kristof Boels" userId="4e2ab352072e6d6e" providerId="LiveId" clId="{9C7270D2-B95A-4F10-A22D-845F8397C384}" dt="2023-12-21T14:23:25.723" v="7174"/>
        <pc:sldMkLst>
          <pc:docMk/>
          <pc:sldMk cId="1151971676" sldId="278"/>
        </pc:sldMkLst>
        <pc:spChg chg="add del">
          <ac:chgData name="Kristof Boels" userId="4e2ab352072e6d6e" providerId="LiveId" clId="{9C7270D2-B95A-4F10-A22D-845F8397C384}" dt="2023-12-11T18:54:05.682" v="1125" actId="26606"/>
          <ac:spMkLst>
            <pc:docMk/>
            <pc:sldMk cId="1151971676" sldId="278"/>
            <ac:spMk id="2" creationId="{1E2755FF-9CB3-275C-D1E7-DA1B0D880997}"/>
          </ac:spMkLst>
        </pc:spChg>
        <pc:spChg chg="add del">
          <ac:chgData name="Kristof Boels" userId="4e2ab352072e6d6e" providerId="LiveId" clId="{9C7270D2-B95A-4F10-A22D-845F8397C384}" dt="2023-12-11T18:54:11.516" v="1128" actId="26606"/>
          <ac:spMkLst>
            <pc:docMk/>
            <pc:sldMk cId="1151971676" sldId="278"/>
            <ac:spMk id="2" creationId="{35F35078-CCFA-FE21-A96C-0B87F3FE4BC9}"/>
          </ac:spMkLst>
        </pc:spChg>
        <pc:spChg chg="add del">
          <ac:chgData name="Kristof Boels" userId="4e2ab352072e6d6e" providerId="LiveId" clId="{9C7270D2-B95A-4F10-A22D-845F8397C384}" dt="2023-12-11T18:53:53.340" v="1122" actId="26606"/>
          <ac:spMkLst>
            <pc:docMk/>
            <pc:sldMk cId="1151971676" sldId="278"/>
            <ac:spMk id="2" creationId="{4308C1F1-E120-3705-B109-607D92076F48}"/>
          </ac:spMkLst>
        </pc:spChg>
        <pc:spChg chg="add del">
          <ac:chgData name="Kristof Boels" userId="4e2ab352072e6d6e" providerId="LiveId" clId="{9C7270D2-B95A-4F10-A22D-845F8397C384}" dt="2023-12-11T18:53:39.665" v="1119" actId="26606"/>
          <ac:spMkLst>
            <pc:docMk/>
            <pc:sldMk cId="1151971676" sldId="278"/>
            <ac:spMk id="2" creationId="{645DD381-BDE6-25BA-0AD2-9C966C9F3E9E}"/>
          </ac:spMkLst>
        </pc:spChg>
        <pc:spChg chg="add del">
          <ac:chgData name="Kristof Boels" userId="4e2ab352072e6d6e" providerId="LiveId" clId="{9C7270D2-B95A-4F10-A22D-845F8397C384}" dt="2023-12-11T18:52:53.705" v="1109" actId="26606"/>
          <ac:spMkLst>
            <pc:docMk/>
            <pc:sldMk cId="1151971676" sldId="278"/>
            <ac:spMk id="2" creationId="{67A0ECD4-3F53-C7E4-F365-29ACC3A01C38}"/>
          </ac:spMkLst>
        </pc:spChg>
        <pc:spChg chg="add del">
          <ac:chgData name="Kristof Boels" userId="4e2ab352072e6d6e" providerId="LiveId" clId="{9C7270D2-B95A-4F10-A22D-845F8397C384}" dt="2023-12-11T18:53:07.335" v="1115" actId="26606"/>
          <ac:spMkLst>
            <pc:docMk/>
            <pc:sldMk cId="1151971676" sldId="278"/>
            <ac:spMk id="2" creationId="{6808556B-AE09-913D-B41E-2C8CD5D23F1C}"/>
          </ac:spMkLst>
        </pc:spChg>
        <pc:spChg chg="add del">
          <ac:chgData name="Kristof Boels" userId="4e2ab352072e6d6e" providerId="LiveId" clId="{9C7270D2-B95A-4F10-A22D-845F8397C384}" dt="2023-12-11T18:52:39.670" v="1106" actId="26606"/>
          <ac:spMkLst>
            <pc:docMk/>
            <pc:sldMk cId="1151971676" sldId="278"/>
            <ac:spMk id="2" creationId="{88FEA550-2C8E-A95A-179C-706CA254D755}"/>
          </ac:spMkLst>
        </pc:spChg>
        <pc:spChg chg="add del mod">
          <ac:chgData name="Kristof Boels" userId="4e2ab352072e6d6e" providerId="LiveId" clId="{9C7270D2-B95A-4F10-A22D-845F8397C384}" dt="2023-12-13T07:26:14.667" v="1739" actId="1076"/>
          <ac:spMkLst>
            <pc:docMk/>
            <pc:sldMk cId="1151971676" sldId="278"/>
            <ac:spMk id="2" creationId="{BCFA0572-78C8-C303-96B1-3999192A7D7B}"/>
          </ac:spMkLst>
        </pc:spChg>
        <pc:spChg chg="add mod">
          <ac:chgData name="Kristof Boels" userId="4e2ab352072e6d6e" providerId="LiveId" clId="{9C7270D2-B95A-4F10-A22D-845F8397C384}" dt="2023-12-15T11:45:01.764" v="4711" actId="1076"/>
          <ac:spMkLst>
            <pc:docMk/>
            <pc:sldMk cId="1151971676" sldId="278"/>
            <ac:spMk id="3" creationId="{F018F449-731D-7E1B-0846-7E188C56114A}"/>
          </ac:spMkLst>
        </pc:spChg>
        <pc:spChg chg="add del">
          <ac:chgData name="Kristof Boels" userId="4e2ab352072e6d6e" providerId="LiveId" clId="{9C7270D2-B95A-4F10-A22D-845F8397C384}" dt="2023-12-11T18:52:53.705" v="1109" actId="26606"/>
          <ac:spMkLst>
            <pc:docMk/>
            <pc:sldMk cId="1151971676" sldId="278"/>
            <ac:spMk id="12" creationId="{CAE473BD-9A2A-420F-B844-12BCFA3D45A7}"/>
          </ac:spMkLst>
        </pc:spChg>
        <pc:spChg chg="add del">
          <ac:chgData name="Kristof Boels" userId="4e2ab352072e6d6e" providerId="LiveId" clId="{9C7270D2-B95A-4F10-A22D-845F8397C384}" dt="2023-12-11T18:53:39.665" v="1119" actId="26606"/>
          <ac:spMkLst>
            <pc:docMk/>
            <pc:sldMk cId="1151971676" sldId="278"/>
            <ac:spMk id="14" creationId="{7E734232-46A8-4884-9A59-B7E3BA4BC313}"/>
          </ac:spMkLst>
        </pc:spChg>
        <pc:spChg chg="add del">
          <ac:chgData name="Kristof Boels" userId="4e2ab352072e6d6e" providerId="LiveId" clId="{9C7270D2-B95A-4F10-A22D-845F8397C384}" dt="2023-12-11T18:52:39.670" v="1106" actId="26606"/>
          <ac:spMkLst>
            <pc:docMk/>
            <pc:sldMk cId="1151971676" sldId="278"/>
            <ac:spMk id="15" creationId="{A93898FF-D987-4B0E-BFB4-85F5EB356D4D}"/>
          </ac:spMkLst>
        </pc:spChg>
        <pc:spChg chg="add del">
          <ac:chgData name="Kristof Boels" userId="4e2ab352072e6d6e" providerId="LiveId" clId="{9C7270D2-B95A-4F10-A22D-845F8397C384}" dt="2023-12-11T18:53:01.982" v="1112" actId="26606"/>
          <ac:spMkLst>
            <pc:docMk/>
            <pc:sldMk cId="1151971676" sldId="278"/>
            <ac:spMk id="16" creationId="{ADA216DF-C268-4A25-A2DC-51E15F55003F}"/>
          </ac:spMkLst>
        </pc:spChg>
        <pc:spChg chg="add del">
          <ac:chgData name="Kristof Boels" userId="4e2ab352072e6d6e" providerId="LiveId" clId="{9C7270D2-B95A-4F10-A22D-845F8397C384}" dt="2023-12-11T18:52:39.670" v="1106" actId="26606"/>
          <ac:spMkLst>
            <pc:docMk/>
            <pc:sldMk cId="1151971676" sldId="278"/>
            <ac:spMk id="17" creationId="{612F383F-B981-4BC3-9E2B-7BE938CEF3EC}"/>
          </ac:spMkLst>
        </pc:spChg>
        <pc:spChg chg="add del">
          <ac:chgData name="Kristof Boels" userId="4e2ab352072e6d6e" providerId="LiveId" clId="{9C7270D2-B95A-4F10-A22D-845F8397C384}" dt="2023-12-11T18:53:39.665" v="1119" actId="26606"/>
          <ac:spMkLst>
            <pc:docMk/>
            <pc:sldMk cId="1151971676" sldId="278"/>
            <ac:spMk id="18" creationId="{D346B8D2-3218-41A5-B817-9ABFB108C6DA}"/>
          </ac:spMkLst>
        </pc:spChg>
        <pc:spChg chg="add del">
          <ac:chgData name="Kristof Boels" userId="4e2ab352072e6d6e" providerId="LiveId" clId="{9C7270D2-B95A-4F10-A22D-845F8397C384}" dt="2023-12-11T18:52:39.670" v="1106" actId="26606"/>
          <ac:spMkLst>
            <pc:docMk/>
            <pc:sldMk cId="1151971676" sldId="278"/>
            <ac:spMk id="19" creationId="{5AA485AD-076E-4077-A6E6-C3C9F0C39FF2}"/>
          </ac:spMkLst>
        </pc:spChg>
        <pc:spChg chg="add del">
          <ac:chgData name="Kristof Boels" userId="4e2ab352072e6d6e" providerId="LiveId" clId="{9C7270D2-B95A-4F10-A22D-845F8397C384}" dt="2023-12-11T18:53:01.982" v="1112" actId="26606"/>
          <ac:spMkLst>
            <pc:docMk/>
            <pc:sldMk cId="1151971676" sldId="278"/>
            <ac:spMk id="20" creationId="{DE127D07-37F2-4FE3-9F47-F0CD6740D5D8}"/>
          </ac:spMkLst>
        </pc:spChg>
        <pc:spChg chg="add del">
          <ac:chgData name="Kristof Boels" userId="4e2ab352072e6d6e" providerId="LiveId" clId="{9C7270D2-B95A-4F10-A22D-845F8397C384}" dt="2023-12-11T18:52:39.670" v="1106" actId="26606"/>
          <ac:spMkLst>
            <pc:docMk/>
            <pc:sldMk cId="1151971676" sldId="278"/>
            <ac:spMk id="21" creationId="{58D235B8-3D10-493F-88AC-84BB404C1B5A}"/>
          </ac:spMkLst>
        </pc:spChg>
        <pc:spChg chg="add del">
          <ac:chgData name="Kristof Boels" userId="4e2ab352072e6d6e" providerId="LiveId" clId="{9C7270D2-B95A-4F10-A22D-845F8397C384}" dt="2023-12-11T18:53:39.665" v="1119" actId="26606"/>
          <ac:spMkLst>
            <pc:docMk/>
            <pc:sldMk cId="1151971676" sldId="278"/>
            <ac:spMk id="22" creationId="{51E014CA-4279-4E70-AC56-0BBEBF92C298}"/>
          </ac:spMkLst>
        </pc:spChg>
        <pc:spChg chg="add del">
          <ac:chgData name="Kristof Boels" userId="4e2ab352072e6d6e" providerId="LiveId" clId="{9C7270D2-B95A-4F10-A22D-845F8397C384}" dt="2023-12-11T18:52:39.670" v="1106" actId="26606"/>
          <ac:spMkLst>
            <pc:docMk/>
            <pc:sldMk cId="1151971676" sldId="278"/>
            <ac:spMk id="23" creationId="{42A4FC2C-047E-45A5-965D-8E1E3BF09BC6}"/>
          </ac:spMkLst>
        </pc:spChg>
        <pc:spChg chg="add del">
          <ac:chgData name="Kristof Boels" userId="4e2ab352072e6d6e" providerId="LiveId" clId="{9C7270D2-B95A-4F10-A22D-845F8397C384}" dt="2023-12-11T18:53:39.665" v="1119" actId="26606"/>
          <ac:spMkLst>
            <pc:docMk/>
            <pc:sldMk cId="1151971676" sldId="278"/>
            <ac:spMk id="24" creationId="{28B3DCF8-9D1E-4907-B1EC-98D11BC16F55}"/>
          </ac:spMkLst>
        </pc:spChg>
        <pc:spChg chg="add del">
          <ac:chgData name="Kristof Boels" userId="4e2ab352072e6d6e" providerId="LiveId" clId="{9C7270D2-B95A-4F10-A22D-845F8397C384}" dt="2023-12-11T18:53:07.335" v="1115" actId="26606"/>
          <ac:spMkLst>
            <pc:docMk/>
            <pc:sldMk cId="1151971676" sldId="278"/>
            <ac:spMk id="26" creationId="{0D3E573C-3958-42CC-A225-6B8B07B0F6C9}"/>
          </ac:spMkLst>
        </pc:spChg>
        <pc:spChg chg="add del">
          <ac:chgData name="Kristof Boels" userId="4e2ab352072e6d6e" providerId="LiveId" clId="{9C7270D2-B95A-4F10-A22D-845F8397C384}" dt="2023-12-11T18:53:07.335" v="1115" actId="26606"/>
          <ac:spMkLst>
            <pc:docMk/>
            <pc:sldMk cId="1151971676" sldId="278"/>
            <ac:spMk id="27" creationId="{337AE4E8-E01E-4FD9-89B2-91EF5C7DD54E}"/>
          </ac:spMkLst>
        </pc:spChg>
        <pc:spChg chg="add del">
          <ac:chgData name="Kristof Boels" userId="4e2ab352072e6d6e" providerId="LiveId" clId="{9C7270D2-B95A-4F10-A22D-845F8397C384}" dt="2023-12-11T18:53:39.665" v="1119" actId="26606"/>
          <ac:spMkLst>
            <pc:docMk/>
            <pc:sldMk cId="1151971676" sldId="278"/>
            <ac:spMk id="28" creationId="{88D6B9EF-FF47-487C-8B82-F9F2B9A54AD6}"/>
          </ac:spMkLst>
        </pc:spChg>
        <pc:spChg chg="add del">
          <ac:chgData name="Kristof Boels" userId="4e2ab352072e6d6e" providerId="LiveId" clId="{9C7270D2-B95A-4F10-A22D-845F8397C384}" dt="2023-12-11T18:53:39.665" v="1119" actId="26606"/>
          <ac:spMkLst>
            <pc:docMk/>
            <pc:sldMk cId="1151971676" sldId="278"/>
            <ac:spMk id="29" creationId="{F132CC3B-51BD-4247-90B0-17E297F81671}"/>
          </ac:spMkLst>
        </pc:spChg>
        <pc:spChg chg="add del">
          <ac:chgData name="Kristof Boels" userId="4e2ab352072e6d6e" providerId="LiveId" clId="{9C7270D2-B95A-4F10-A22D-845F8397C384}" dt="2023-12-11T18:53:39.665" v="1119" actId="26606"/>
          <ac:spMkLst>
            <pc:docMk/>
            <pc:sldMk cId="1151971676" sldId="278"/>
            <ac:spMk id="30" creationId="{0205AFEB-6768-4A82-A0F0-8F9CDD9934BC}"/>
          </ac:spMkLst>
        </pc:spChg>
        <pc:spChg chg="add del">
          <ac:chgData name="Kristof Boels" userId="4e2ab352072e6d6e" providerId="LiveId" clId="{9C7270D2-B95A-4F10-A22D-845F8397C384}" dt="2023-12-11T18:53:53.340" v="1122" actId="26606"/>
          <ac:spMkLst>
            <pc:docMk/>
            <pc:sldMk cId="1151971676" sldId="278"/>
            <ac:spMk id="31" creationId="{78BA5F19-D5E1-4ECC-BEC2-DF7AEDFD7C50}"/>
          </ac:spMkLst>
        </pc:spChg>
        <pc:spChg chg="add del">
          <ac:chgData name="Kristof Boels" userId="4e2ab352072e6d6e" providerId="LiveId" clId="{9C7270D2-B95A-4F10-A22D-845F8397C384}" dt="2023-12-11T18:53:53.340" v="1122" actId="26606"/>
          <ac:spMkLst>
            <pc:docMk/>
            <pc:sldMk cId="1151971676" sldId="278"/>
            <ac:spMk id="32" creationId="{8A99082C-DFB7-4A76-AEF9-CC7776D1377A}"/>
          </ac:spMkLst>
        </pc:spChg>
        <pc:spChg chg="add del">
          <ac:chgData name="Kristof Boels" userId="4e2ab352072e6d6e" providerId="LiveId" clId="{9C7270D2-B95A-4F10-A22D-845F8397C384}" dt="2023-12-11T18:53:53.340" v="1122" actId="26606"/>
          <ac:spMkLst>
            <pc:docMk/>
            <pc:sldMk cId="1151971676" sldId="278"/>
            <ac:spMk id="33" creationId="{335CD886-02A5-44BE-B07A-B120E39D75EF}"/>
          </ac:spMkLst>
        </pc:spChg>
        <pc:spChg chg="add del">
          <ac:chgData name="Kristof Boels" userId="4e2ab352072e6d6e" providerId="LiveId" clId="{9C7270D2-B95A-4F10-A22D-845F8397C384}" dt="2023-12-11T18:54:05.682" v="1125" actId="26606"/>
          <ac:spMkLst>
            <pc:docMk/>
            <pc:sldMk cId="1151971676" sldId="278"/>
            <ac:spMk id="34" creationId="{9CB95732-565A-4D2C-A3AB-CC460C0D3826}"/>
          </ac:spMkLst>
        </pc:spChg>
        <pc:spChg chg="add del">
          <ac:chgData name="Kristof Boels" userId="4e2ab352072e6d6e" providerId="LiveId" clId="{9C7270D2-B95A-4F10-A22D-845F8397C384}" dt="2023-12-11T18:54:05.682" v="1125" actId="26606"/>
          <ac:spMkLst>
            <pc:docMk/>
            <pc:sldMk cId="1151971676" sldId="278"/>
            <ac:spMk id="35" creationId="{77F1AF47-AE98-4034-BD91-1976FA4D9C4C}"/>
          </ac:spMkLst>
        </pc:spChg>
        <pc:spChg chg="add del">
          <ac:chgData name="Kristof Boels" userId="4e2ab352072e6d6e" providerId="LiveId" clId="{9C7270D2-B95A-4F10-A22D-845F8397C384}" dt="2023-12-11T18:54:05.682" v="1125" actId="26606"/>
          <ac:spMkLst>
            <pc:docMk/>
            <pc:sldMk cId="1151971676" sldId="278"/>
            <ac:spMk id="36" creationId="{8EC0EE2B-2029-48DD-893D-F528E651B07D}"/>
          </ac:spMkLst>
        </pc:spChg>
        <pc:spChg chg="add del">
          <ac:chgData name="Kristof Boels" userId="4e2ab352072e6d6e" providerId="LiveId" clId="{9C7270D2-B95A-4F10-A22D-845F8397C384}" dt="2023-12-11T18:54:05.682" v="1125" actId="26606"/>
          <ac:spMkLst>
            <pc:docMk/>
            <pc:sldMk cId="1151971676" sldId="278"/>
            <ac:spMk id="37" creationId="{45AE1D08-1ED1-4F59-B42F-4D8EA33DC8C6}"/>
          </ac:spMkLst>
        </pc:spChg>
        <pc:spChg chg="add del">
          <ac:chgData name="Kristof Boels" userId="4e2ab352072e6d6e" providerId="LiveId" clId="{9C7270D2-B95A-4F10-A22D-845F8397C384}" dt="2023-12-11T18:54:05.682" v="1125" actId="26606"/>
          <ac:spMkLst>
            <pc:docMk/>
            <pc:sldMk cId="1151971676" sldId="278"/>
            <ac:spMk id="38" creationId="{9A79B912-88EA-4640-BDEB-51B3B11A026A}"/>
          </ac:spMkLst>
        </pc:spChg>
        <pc:spChg chg="add del">
          <ac:chgData name="Kristof Boels" userId="4e2ab352072e6d6e" providerId="LiveId" clId="{9C7270D2-B95A-4F10-A22D-845F8397C384}" dt="2023-12-13T07:24:44.817" v="1735"/>
          <ac:spMkLst>
            <pc:docMk/>
            <pc:sldMk cId="1151971676" sldId="278"/>
            <ac:spMk id="53" creationId="{ADA216DF-C268-4A25-A2DC-51E15F55003F}"/>
          </ac:spMkLst>
        </pc:spChg>
        <pc:spChg chg="add del">
          <ac:chgData name="Kristof Boels" userId="4e2ab352072e6d6e" providerId="LiveId" clId="{9C7270D2-B95A-4F10-A22D-845F8397C384}" dt="2023-12-13T07:24:44.817" v="1735"/>
          <ac:spMkLst>
            <pc:docMk/>
            <pc:sldMk cId="1151971676" sldId="278"/>
            <ac:spMk id="54" creationId="{DE127D07-37F2-4FE3-9F47-F0CD6740D5D8}"/>
          </ac:spMkLst>
        </pc:spChg>
        <pc:spChg chg="add del mod replId">
          <ac:chgData name="Kristof Boels" userId="4e2ab352072e6d6e" providerId="LiveId" clId="{9C7270D2-B95A-4F10-A22D-845F8397C384}" dt="2023-12-11T18:54:11.531" v="1130" actId="26606"/>
          <ac:spMkLst>
            <pc:docMk/>
            <pc:sldMk cId="1151971676" sldId="278"/>
            <ac:spMk id="55" creationId="{B521B873-F988-CAA3-CDAE-BEE414F481B8}"/>
          </ac:spMkLst>
        </pc:spChg>
        <pc:grpChg chg="add del">
          <ac:chgData name="Kristof Boels" userId="4e2ab352072e6d6e" providerId="LiveId" clId="{9C7270D2-B95A-4F10-A22D-845F8397C384}" dt="2023-12-11T18:52:53.705" v="1109" actId="26606"/>
          <ac:grpSpMkLst>
            <pc:docMk/>
            <pc:sldMk cId="1151971676" sldId="278"/>
            <ac:grpSpMk id="13" creationId="{CB018903-3549-4A3B-A9DF-B26757CAA9C6}"/>
          </ac:grpSpMkLst>
        </pc:grpChg>
        <pc:grpChg chg="add del">
          <ac:chgData name="Kristof Boels" userId="4e2ab352072e6d6e" providerId="LiveId" clId="{9C7270D2-B95A-4F10-A22D-845F8397C384}" dt="2023-12-11T18:54:11.516" v="1128" actId="26606"/>
          <ac:grpSpMkLst>
            <pc:docMk/>
            <pc:sldMk cId="1151971676" sldId="278"/>
            <ac:grpSpMk id="44" creationId="{C552714D-0746-516F-8E04-8CD9710DDD4A}"/>
          </ac:grpSpMkLst>
        </pc:grpChg>
        <pc:picChg chg="add del">
          <ac:chgData name="Kristof Boels" userId="4e2ab352072e6d6e" providerId="LiveId" clId="{9C7270D2-B95A-4F10-A22D-845F8397C384}" dt="2023-12-11T18:52:53.705" v="1109" actId="26606"/>
          <ac:picMkLst>
            <pc:docMk/>
            <pc:sldMk cId="1151971676" sldId="278"/>
            <ac:picMk id="4" creationId="{02AF0D8D-FAEA-DAC0-1920-8A76F558FA39}"/>
          </ac:picMkLst>
        </pc:picChg>
        <pc:picChg chg="add del">
          <ac:chgData name="Kristof Boels" userId="4e2ab352072e6d6e" providerId="LiveId" clId="{9C7270D2-B95A-4F10-A22D-845F8397C384}" dt="2023-12-11T18:54:05.682" v="1125" actId="26606"/>
          <ac:picMkLst>
            <pc:docMk/>
            <pc:sldMk cId="1151971676" sldId="278"/>
            <ac:picMk id="4" creationId="{23B8933C-25CC-D2CB-C8C9-569C0B13FFC6}"/>
          </ac:picMkLst>
        </pc:picChg>
        <pc:picChg chg="add del">
          <ac:chgData name="Kristof Boels" userId="4e2ab352072e6d6e" providerId="LiveId" clId="{9C7270D2-B95A-4F10-A22D-845F8397C384}" dt="2023-12-11T18:53:39.665" v="1119" actId="26606"/>
          <ac:picMkLst>
            <pc:docMk/>
            <pc:sldMk cId="1151971676" sldId="278"/>
            <ac:picMk id="4" creationId="{42F4CB56-9555-D081-6EB5-EDE87B16A63F}"/>
          </ac:picMkLst>
        </pc:picChg>
        <pc:picChg chg="add del">
          <ac:chgData name="Kristof Boels" userId="4e2ab352072e6d6e" providerId="LiveId" clId="{9C7270D2-B95A-4F10-A22D-845F8397C384}" dt="2023-12-11T18:53:07.335" v="1115" actId="26606"/>
          <ac:picMkLst>
            <pc:docMk/>
            <pc:sldMk cId="1151971676" sldId="278"/>
            <ac:picMk id="4" creationId="{7898E40A-4751-C2A9-1E16-AE8838B9A08D}"/>
          </ac:picMkLst>
        </pc:picChg>
        <pc:picChg chg="add del mod">
          <ac:chgData name="Kristof Boels" userId="4e2ab352072e6d6e" providerId="LiveId" clId="{9C7270D2-B95A-4F10-A22D-845F8397C384}" dt="2023-12-11T18:55:06.971" v="1135" actId="14100"/>
          <ac:picMkLst>
            <pc:docMk/>
            <pc:sldMk cId="1151971676" sldId="278"/>
            <ac:picMk id="4" creationId="{7D059637-68E3-B08C-E1DD-F7FCFE0E8C80}"/>
          </ac:picMkLst>
        </pc:picChg>
        <pc:picChg chg="add del">
          <ac:chgData name="Kristof Boels" userId="4e2ab352072e6d6e" providerId="LiveId" clId="{9C7270D2-B95A-4F10-A22D-845F8397C384}" dt="2023-12-11T18:54:11.516" v="1128" actId="26606"/>
          <ac:picMkLst>
            <pc:docMk/>
            <pc:sldMk cId="1151971676" sldId="278"/>
            <ac:picMk id="4" creationId="{840EA087-681A-508D-6E29-4BA007FECECB}"/>
          </ac:picMkLst>
        </pc:picChg>
        <pc:picChg chg="add del">
          <ac:chgData name="Kristof Boels" userId="4e2ab352072e6d6e" providerId="LiveId" clId="{9C7270D2-B95A-4F10-A22D-845F8397C384}" dt="2023-12-11T18:53:53.340" v="1122" actId="26606"/>
          <ac:picMkLst>
            <pc:docMk/>
            <pc:sldMk cId="1151971676" sldId="278"/>
            <ac:picMk id="4" creationId="{8C0A96E0-F418-F38D-8D22-68ACC68A205A}"/>
          </ac:picMkLst>
        </pc:picChg>
        <pc:picChg chg="add del">
          <ac:chgData name="Kristof Boels" userId="4e2ab352072e6d6e" providerId="LiveId" clId="{9C7270D2-B95A-4F10-A22D-845F8397C384}" dt="2023-12-11T18:52:39.670" v="1106" actId="26606"/>
          <ac:picMkLst>
            <pc:docMk/>
            <pc:sldMk cId="1151971676" sldId="278"/>
            <ac:picMk id="4" creationId="{CE091D90-9CE3-DA40-B3E9-1AF9E18DBCAE}"/>
          </ac:picMkLst>
        </pc:picChg>
        <pc:picChg chg="add del">
          <ac:chgData name="Kristof Boels" userId="4e2ab352072e6d6e" providerId="LiveId" clId="{9C7270D2-B95A-4F10-A22D-845F8397C384}" dt="2023-12-11T18:53:53.340" v="1122" actId="26606"/>
          <ac:picMkLst>
            <pc:docMk/>
            <pc:sldMk cId="1151971676" sldId="278"/>
            <ac:picMk id="6" creationId="{2C72F7CF-9949-3159-8F20-485760946CB6}"/>
          </ac:picMkLst>
        </pc:picChg>
        <pc:picChg chg="add del">
          <ac:chgData name="Kristof Boels" userId="4e2ab352072e6d6e" providerId="LiveId" clId="{9C7270D2-B95A-4F10-A22D-845F8397C384}" dt="2023-12-11T18:52:53.705" v="1109" actId="26606"/>
          <ac:picMkLst>
            <pc:docMk/>
            <pc:sldMk cId="1151971676" sldId="278"/>
            <ac:picMk id="6" creationId="{663DD4B8-41DA-E5BC-8FF1-E61E68B3DB9E}"/>
          </ac:picMkLst>
        </pc:picChg>
        <pc:picChg chg="add del">
          <ac:chgData name="Kristof Boels" userId="4e2ab352072e6d6e" providerId="LiveId" clId="{9C7270D2-B95A-4F10-A22D-845F8397C384}" dt="2023-12-11T18:52:39.670" v="1106" actId="26606"/>
          <ac:picMkLst>
            <pc:docMk/>
            <pc:sldMk cId="1151971676" sldId="278"/>
            <ac:picMk id="6" creationId="{99958285-76E3-56C2-335A-8DE08D26158A}"/>
          </ac:picMkLst>
        </pc:picChg>
        <pc:picChg chg="add del">
          <ac:chgData name="Kristof Boels" userId="4e2ab352072e6d6e" providerId="LiveId" clId="{9C7270D2-B95A-4F10-A22D-845F8397C384}" dt="2023-12-11T18:54:05.682" v="1125" actId="26606"/>
          <ac:picMkLst>
            <pc:docMk/>
            <pc:sldMk cId="1151971676" sldId="278"/>
            <ac:picMk id="6" creationId="{9E0D59D9-9224-AC70-B81C-AEFD540E133A}"/>
          </ac:picMkLst>
        </pc:picChg>
        <pc:picChg chg="add del">
          <ac:chgData name="Kristof Boels" userId="4e2ab352072e6d6e" providerId="LiveId" clId="{9C7270D2-B95A-4F10-A22D-845F8397C384}" dt="2023-12-11T18:53:39.665" v="1119" actId="26606"/>
          <ac:picMkLst>
            <pc:docMk/>
            <pc:sldMk cId="1151971676" sldId="278"/>
            <ac:picMk id="6" creationId="{9E4527FA-8570-E604-B1E8-47D37F7D93B3}"/>
          </ac:picMkLst>
        </pc:picChg>
        <pc:picChg chg="add del">
          <ac:chgData name="Kristof Boels" userId="4e2ab352072e6d6e" providerId="LiveId" clId="{9C7270D2-B95A-4F10-A22D-845F8397C384}" dt="2023-12-11T18:53:07.335" v="1115" actId="26606"/>
          <ac:picMkLst>
            <pc:docMk/>
            <pc:sldMk cId="1151971676" sldId="278"/>
            <ac:picMk id="6" creationId="{A0082469-5E69-4928-7738-D5A87D187452}"/>
          </ac:picMkLst>
        </pc:picChg>
        <pc:picChg chg="add del">
          <ac:chgData name="Kristof Boels" userId="4e2ab352072e6d6e" providerId="LiveId" clId="{9C7270D2-B95A-4F10-A22D-845F8397C384}" dt="2023-12-11T18:54:11.516" v="1128" actId="26606"/>
          <ac:picMkLst>
            <pc:docMk/>
            <pc:sldMk cId="1151971676" sldId="278"/>
            <ac:picMk id="6" creationId="{A9AC2025-A9C5-5EEF-C942-12652950AB8A}"/>
          </ac:picMkLst>
        </pc:picChg>
        <pc:picChg chg="add del mod">
          <ac:chgData name="Kristof Boels" userId="4e2ab352072e6d6e" providerId="LiveId" clId="{9C7270D2-B95A-4F10-A22D-845F8397C384}" dt="2023-12-13T07:26:09.164" v="1738" actId="1076"/>
          <ac:picMkLst>
            <pc:docMk/>
            <pc:sldMk cId="1151971676" sldId="278"/>
            <ac:picMk id="6" creationId="{F3A058C9-A6D4-22A4-61C5-49D25830FB16}"/>
          </ac:picMkLst>
        </pc:picChg>
        <pc:picChg chg="add del">
          <ac:chgData name="Kristof Boels" userId="4e2ab352072e6d6e" providerId="LiveId" clId="{9C7270D2-B95A-4F10-A22D-845F8397C384}" dt="2023-12-11T18:52:39.670" v="1106" actId="26606"/>
          <ac:picMkLst>
            <pc:docMk/>
            <pc:sldMk cId="1151971676" sldId="278"/>
            <ac:picMk id="8" creationId="{36142638-3181-0532-C95C-E81C27A2CCD8}"/>
          </ac:picMkLst>
        </pc:picChg>
        <pc:picChg chg="add del">
          <ac:chgData name="Kristof Boels" userId="4e2ab352072e6d6e" providerId="LiveId" clId="{9C7270D2-B95A-4F10-A22D-845F8397C384}" dt="2023-12-11T18:53:39.665" v="1119" actId="26606"/>
          <ac:picMkLst>
            <pc:docMk/>
            <pc:sldMk cId="1151971676" sldId="278"/>
            <ac:picMk id="8" creationId="{43EEA203-359C-0420-1B52-D3BF5CED7EC2}"/>
          </ac:picMkLst>
        </pc:picChg>
        <pc:picChg chg="add del">
          <ac:chgData name="Kristof Boels" userId="4e2ab352072e6d6e" providerId="LiveId" clId="{9C7270D2-B95A-4F10-A22D-845F8397C384}" dt="2023-12-11T18:53:53.340" v="1122" actId="26606"/>
          <ac:picMkLst>
            <pc:docMk/>
            <pc:sldMk cId="1151971676" sldId="278"/>
            <ac:picMk id="8" creationId="{6A388ED3-FE29-D6BE-F189-6DA1E272AAD0}"/>
          </ac:picMkLst>
        </pc:picChg>
        <pc:picChg chg="add del">
          <ac:chgData name="Kristof Boels" userId="4e2ab352072e6d6e" providerId="LiveId" clId="{9C7270D2-B95A-4F10-A22D-845F8397C384}" dt="2023-12-11T18:53:07.335" v="1115" actId="26606"/>
          <ac:picMkLst>
            <pc:docMk/>
            <pc:sldMk cId="1151971676" sldId="278"/>
            <ac:picMk id="8" creationId="{8704F28F-9880-4B1A-8788-18BF5B424575}"/>
          </ac:picMkLst>
        </pc:picChg>
        <pc:picChg chg="add del">
          <ac:chgData name="Kristof Boels" userId="4e2ab352072e6d6e" providerId="LiveId" clId="{9C7270D2-B95A-4F10-A22D-845F8397C384}" dt="2023-12-11T18:52:53.705" v="1109" actId="26606"/>
          <ac:picMkLst>
            <pc:docMk/>
            <pc:sldMk cId="1151971676" sldId="278"/>
            <ac:picMk id="8" creationId="{B5D58952-869A-8BD4-2C6C-66F7D2CA94C0}"/>
          </ac:picMkLst>
        </pc:picChg>
        <pc:picChg chg="add del">
          <ac:chgData name="Kristof Boels" userId="4e2ab352072e6d6e" providerId="LiveId" clId="{9C7270D2-B95A-4F10-A22D-845F8397C384}" dt="2023-12-11T18:54:05.682" v="1125" actId="26606"/>
          <ac:picMkLst>
            <pc:docMk/>
            <pc:sldMk cId="1151971676" sldId="278"/>
            <ac:picMk id="8" creationId="{BBB0116B-93DD-F439-C076-7FFFA7EBE369}"/>
          </ac:picMkLst>
        </pc:picChg>
        <pc:picChg chg="add del">
          <ac:chgData name="Kristof Boels" userId="4e2ab352072e6d6e" providerId="LiveId" clId="{9C7270D2-B95A-4F10-A22D-845F8397C384}" dt="2023-12-11T18:54:11.516" v="1128" actId="26606"/>
          <ac:picMkLst>
            <pc:docMk/>
            <pc:sldMk cId="1151971676" sldId="278"/>
            <ac:picMk id="8" creationId="{D8867A9D-79CB-BA0E-65E0-63A069DE7F12}"/>
          </ac:picMkLst>
        </pc:picChg>
        <pc:picChg chg="add del mod">
          <ac:chgData name="Kristof Boels" userId="4e2ab352072e6d6e" providerId="LiveId" clId="{9C7270D2-B95A-4F10-A22D-845F8397C384}" dt="2023-12-11T18:55:01.053" v="1134" actId="14100"/>
          <ac:picMkLst>
            <pc:docMk/>
            <pc:sldMk cId="1151971676" sldId="278"/>
            <ac:picMk id="8" creationId="{DB45F851-F6F0-A221-02F5-99CB3F69B544}"/>
          </ac:picMkLst>
        </pc:picChg>
        <pc:picChg chg="add del">
          <ac:chgData name="Kristof Boels" userId="4e2ab352072e6d6e" providerId="LiveId" clId="{9C7270D2-B95A-4F10-A22D-845F8397C384}" dt="2023-12-11T18:54:11.516" v="1128" actId="26606"/>
          <ac:picMkLst>
            <pc:docMk/>
            <pc:sldMk cId="1151971676" sldId="278"/>
            <ac:picMk id="10" creationId="{460F9AD0-DB10-11BE-31C5-3ACCCEAE5387}"/>
          </ac:picMkLst>
        </pc:picChg>
        <pc:picChg chg="add del">
          <ac:chgData name="Kristof Boels" userId="4e2ab352072e6d6e" providerId="LiveId" clId="{9C7270D2-B95A-4F10-A22D-845F8397C384}" dt="2023-12-11T18:53:53.340" v="1122" actId="26606"/>
          <ac:picMkLst>
            <pc:docMk/>
            <pc:sldMk cId="1151971676" sldId="278"/>
            <ac:picMk id="10" creationId="{53340F30-F27A-B34B-A219-50714D2423FE}"/>
          </ac:picMkLst>
        </pc:picChg>
        <pc:picChg chg="add del">
          <ac:chgData name="Kristof Boels" userId="4e2ab352072e6d6e" providerId="LiveId" clId="{9C7270D2-B95A-4F10-A22D-845F8397C384}" dt="2023-12-11T18:53:39.665" v="1119" actId="26606"/>
          <ac:picMkLst>
            <pc:docMk/>
            <pc:sldMk cId="1151971676" sldId="278"/>
            <ac:picMk id="10" creationId="{78372181-04CE-70EA-7C01-8BB197249442}"/>
          </ac:picMkLst>
        </pc:picChg>
        <pc:picChg chg="add del">
          <ac:chgData name="Kristof Boels" userId="4e2ab352072e6d6e" providerId="LiveId" clId="{9C7270D2-B95A-4F10-A22D-845F8397C384}" dt="2023-12-11T18:52:53.705" v="1109" actId="26606"/>
          <ac:picMkLst>
            <pc:docMk/>
            <pc:sldMk cId="1151971676" sldId="278"/>
            <ac:picMk id="10" creationId="{A43FDB23-0259-CC20-686E-FCEE32B15A3D}"/>
          </ac:picMkLst>
        </pc:picChg>
        <pc:picChg chg="add del">
          <ac:chgData name="Kristof Boels" userId="4e2ab352072e6d6e" providerId="LiveId" clId="{9C7270D2-B95A-4F10-A22D-845F8397C384}" dt="2023-12-11T18:54:05.682" v="1125" actId="26606"/>
          <ac:picMkLst>
            <pc:docMk/>
            <pc:sldMk cId="1151971676" sldId="278"/>
            <ac:picMk id="10" creationId="{B3D77936-5F6B-6F0F-2B98-F698541B4639}"/>
          </ac:picMkLst>
        </pc:picChg>
        <pc:picChg chg="add del">
          <ac:chgData name="Kristof Boels" userId="4e2ab352072e6d6e" providerId="LiveId" clId="{9C7270D2-B95A-4F10-A22D-845F8397C384}" dt="2023-12-11T18:53:07.335" v="1115" actId="26606"/>
          <ac:picMkLst>
            <pc:docMk/>
            <pc:sldMk cId="1151971676" sldId="278"/>
            <ac:picMk id="10" creationId="{B8A37DBE-5F97-6865-3DFD-661AE2F959D9}"/>
          </ac:picMkLst>
        </pc:picChg>
        <pc:picChg chg="add del">
          <ac:chgData name="Kristof Boels" userId="4e2ab352072e6d6e" providerId="LiveId" clId="{9C7270D2-B95A-4F10-A22D-845F8397C384}" dt="2023-12-11T18:54:11.531" v="1130" actId="26606"/>
          <ac:picMkLst>
            <pc:docMk/>
            <pc:sldMk cId="1151971676" sldId="278"/>
            <ac:picMk id="10" creationId="{CD248C90-5DFE-D350-B117-FA0D82E34372}"/>
          </ac:picMkLst>
        </pc:picChg>
        <pc:picChg chg="add del">
          <ac:chgData name="Kristof Boels" userId="4e2ab352072e6d6e" providerId="LiveId" clId="{9C7270D2-B95A-4F10-A22D-845F8397C384}" dt="2023-12-11T18:52:39.670" v="1106" actId="26606"/>
          <ac:picMkLst>
            <pc:docMk/>
            <pc:sldMk cId="1151971676" sldId="278"/>
            <ac:picMk id="10" creationId="{D6890B7C-CC05-D826-1C87-197A8D7E120C}"/>
          </ac:picMkLst>
        </pc:picChg>
        <pc:picChg chg="add del">
          <ac:chgData name="Kristof Boels" userId="4e2ab352072e6d6e" providerId="LiveId" clId="{9C7270D2-B95A-4F10-A22D-845F8397C384}" dt="2023-12-11T18:52:39.670" v="1106" actId="26606"/>
          <ac:picMkLst>
            <pc:docMk/>
            <pc:sldMk cId="1151971676" sldId="278"/>
            <ac:picMk id="25" creationId="{D088DBDF-80D5-4FC0-8A54-9D660B728DC4}"/>
          </ac:picMkLst>
        </pc:picChg>
        <pc:picChg chg="add del mod replId">
          <ac:chgData name="Kristof Boels" userId="4e2ab352072e6d6e" providerId="LiveId" clId="{9C7270D2-B95A-4F10-A22D-845F8397C384}" dt="2023-12-11T18:54:11.531" v="1130" actId="26606"/>
          <ac:picMkLst>
            <pc:docMk/>
            <pc:sldMk cId="1151971676" sldId="278"/>
            <ac:picMk id="56" creationId="{7941EC44-4BBA-EC10-8793-5B185558E72D}"/>
          </ac:picMkLst>
        </pc:picChg>
        <pc:picChg chg="add del mod replId">
          <ac:chgData name="Kristof Boels" userId="4e2ab352072e6d6e" providerId="LiveId" clId="{9C7270D2-B95A-4F10-A22D-845F8397C384}" dt="2023-12-11T18:54:11.531" v="1130" actId="26606"/>
          <ac:picMkLst>
            <pc:docMk/>
            <pc:sldMk cId="1151971676" sldId="278"/>
            <ac:picMk id="57" creationId="{38A5267E-1402-3912-91E9-E68C2DBA7C46}"/>
          </ac:picMkLst>
        </pc:picChg>
        <pc:picChg chg="add del mod replId">
          <ac:chgData name="Kristof Boels" userId="4e2ab352072e6d6e" providerId="LiveId" clId="{9C7270D2-B95A-4F10-A22D-845F8397C384}" dt="2023-12-11T18:54:11.531" v="1130" actId="26606"/>
          <ac:picMkLst>
            <pc:docMk/>
            <pc:sldMk cId="1151971676" sldId="278"/>
            <ac:picMk id="58" creationId="{BF9CE10F-7BAD-150B-5788-71EFFB48AA98}"/>
          </ac:picMkLst>
        </pc:picChg>
        <pc:picChg chg="add del mod replId">
          <ac:chgData name="Kristof Boels" userId="4e2ab352072e6d6e" providerId="LiveId" clId="{9C7270D2-B95A-4F10-A22D-845F8397C384}" dt="2023-12-11T18:54:11.531" v="1130" actId="26606"/>
          <ac:picMkLst>
            <pc:docMk/>
            <pc:sldMk cId="1151971676" sldId="278"/>
            <ac:picMk id="59" creationId="{28E27CB4-858C-3D81-F79F-EDDA1F78F9F6}"/>
          </ac:picMkLst>
        </pc:picChg>
      </pc:sldChg>
      <pc:sldChg chg="addSp delSp modSp mod setBg delDesignElem">
        <pc:chgData name="Kristof Boels" userId="4e2ab352072e6d6e" providerId="LiveId" clId="{9C7270D2-B95A-4F10-A22D-845F8397C384}" dt="2023-12-30T18:59:37.059" v="7582" actId="1076"/>
        <pc:sldMkLst>
          <pc:docMk/>
          <pc:sldMk cId="1046750984" sldId="279"/>
        </pc:sldMkLst>
        <pc:spChg chg="add del">
          <ac:chgData name="Kristof Boels" userId="4e2ab352072e6d6e" providerId="LiveId" clId="{9C7270D2-B95A-4F10-A22D-845F8397C384}" dt="2023-12-11T19:34:15.939" v="1463" actId="26606"/>
          <ac:spMkLst>
            <pc:docMk/>
            <pc:sldMk cId="1046750984" sldId="279"/>
            <ac:spMk id="3" creationId="{0A671F53-0B8E-6E31-9987-B6B510A03D73}"/>
          </ac:spMkLst>
        </pc:spChg>
        <pc:spChg chg="add del mod replId">
          <ac:chgData name="Kristof Boels" userId="4e2ab352072e6d6e" providerId="LiveId" clId="{9C7270D2-B95A-4F10-A22D-845F8397C384}" dt="2023-12-11T19:34:58.314" v="1472" actId="26606"/>
          <ac:spMkLst>
            <pc:docMk/>
            <pc:sldMk cId="1046750984" sldId="279"/>
            <ac:spMk id="3" creationId="{71773101-1A47-00C3-4CF9-0CA59C1A4E20}"/>
          </ac:spMkLst>
        </pc:spChg>
        <pc:spChg chg="add del">
          <ac:chgData name="Kristof Boels" userId="4e2ab352072e6d6e" providerId="LiveId" clId="{9C7270D2-B95A-4F10-A22D-845F8397C384}" dt="2023-12-11T19:32:48.466" v="1342" actId="26606"/>
          <ac:spMkLst>
            <pc:docMk/>
            <pc:sldMk cId="1046750984" sldId="279"/>
            <ac:spMk id="3" creationId="{A19467D6-09DC-553C-2F41-0E2EE700FE9C}"/>
          </ac:spMkLst>
        </pc:spChg>
        <pc:spChg chg="add del">
          <ac:chgData name="Kristof Boels" userId="4e2ab352072e6d6e" providerId="LiveId" clId="{9C7270D2-B95A-4F10-A22D-845F8397C384}" dt="2023-12-11T19:33:09.677" v="1345" actId="26606"/>
          <ac:spMkLst>
            <pc:docMk/>
            <pc:sldMk cId="1046750984" sldId="279"/>
            <ac:spMk id="3" creationId="{A8316CAC-A8A0-0E39-1F16-DFC103E32568}"/>
          </ac:spMkLst>
        </pc:spChg>
        <pc:spChg chg="add mod">
          <ac:chgData name="Kristof Boels" userId="4e2ab352072e6d6e" providerId="LiveId" clId="{9C7270D2-B95A-4F10-A22D-845F8397C384}" dt="2023-12-13T07:24:44.817" v="1735"/>
          <ac:spMkLst>
            <pc:docMk/>
            <pc:sldMk cId="1046750984" sldId="279"/>
            <ac:spMk id="3" creationId="{B108A97F-EB62-2181-F592-82B674675F09}"/>
          </ac:spMkLst>
        </pc:spChg>
        <pc:spChg chg="add del">
          <ac:chgData name="Kristof Boels" userId="4e2ab352072e6d6e" providerId="LiveId" clId="{9C7270D2-B95A-4F10-A22D-845F8397C384}" dt="2023-12-11T19:01:45.744" v="1272" actId="26606"/>
          <ac:spMkLst>
            <pc:docMk/>
            <pc:sldMk cId="1046750984" sldId="279"/>
            <ac:spMk id="3" creationId="{D0685615-6D52-5758-FB66-1C2BFB37B103}"/>
          </ac:spMkLst>
        </pc:spChg>
        <pc:spChg chg="add del">
          <ac:chgData name="Kristof Boels" userId="4e2ab352072e6d6e" providerId="LiveId" clId="{9C7270D2-B95A-4F10-A22D-845F8397C384}" dt="2023-12-11T19:32:48.466" v="1342" actId="26606"/>
          <ac:spMkLst>
            <pc:docMk/>
            <pc:sldMk cId="1046750984" sldId="279"/>
            <ac:spMk id="4" creationId="{541D90BF-8412-2181-A12F-8FED9835770A}"/>
          </ac:spMkLst>
        </pc:spChg>
        <pc:spChg chg="add del mod replId">
          <ac:chgData name="Kristof Boels" userId="4e2ab352072e6d6e" providerId="LiveId" clId="{9C7270D2-B95A-4F10-A22D-845F8397C384}" dt="2023-12-11T19:34:58.314" v="1472" actId="26606"/>
          <ac:spMkLst>
            <pc:docMk/>
            <pc:sldMk cId="1046750984" sldId="279"/>
            <ac:spMk id="4" creationId="{761B270F-026C-2248-E62E-534DC80E3704}"/>
          </ac:spMkLst>
        </pc:spChg>
        <pc:spChg chg="add mod">
          <ac:chgData name="Kristof Boels" userId="4e2ab352072e6d6e" providerId="LiveId" clId="{9C7270D2-B95A-4F10-A22D-845F8397C384}" dt="2023-12-13T07:29:13.704" v="1785" actId="120"/>
          <ac:spMkLst>
            <pc:docMk/>
            <pc:sldMk cId="1046750984" sldId="279"/>
            <ac:spMk id="4" creationId="{7634CA0F-74C3-3EB7-FC20-FB54133937C1}"/>
          </ac:spMkLst>
        </pc:spChg>
        <pc:spChg chg="add del">
          <ac:chgData name="Kristof Boels" userId="4e2ab352072e6d6e" providerId="LiveId" clId="{9C7270D2-B95A-4F10-A22D-845F8397C384}" dt="2023-12-11T19:34:15.939" v="1463" actId="26606"/>
          <ac:spMkLst>
            <pc:docMk/>
            <pc:sldMk cId="1046750984" sldId="279"/>
            <ac:spMk id="4" creationId="{9B1E9E8B-25E1-D054-FC99-8C67C27C45D5}"/>
          </ac:spMkLst>
        </pc:spChg>
        <pc:spChg chg="add del">
          <ac:chgData name="Kristof Boels" userId="4e2ab352072e6d6e" providerId="LiveId" clId="{9C7270D2-B95A-4F10-A22D-845F8397C384}" dt="2023-12-11T19:01:45.744" v="1272" actId="26606"/>
          <ac:spMkLst>
            <pc:docMk/>
            <pc:sldMk cId="1046750984" sldId="279"/>
            <ac:spMk id="4" creationId="{9D879971-55FA-E7FC-BAF2-AEBF7DEEF68E}"/>
          </ac:spMkLst>
        </pc:spChg>
        <pc:spChg chg="add del">
          <ac:chgData name="Kristof Boels" userId="4e2ab352072e6d6e" providerId="LiveId" clId="{9C7270D2-B95A-4F10-A22D-845F8397C384}" dt="2023-12-11T19:33:09.677" v="1345" actId="26606"/>
          <ac:spMkLst>
            <pc:docMk/>
            <pc:sldMk cId="1046750984" sldId="279"/>
            <ac:spMk id="4" creationId="{F56003CE-291F-56A9-7E1E-073B487CD89E}"/>
          </ac:spMkLst>
        </pc:spChg>
        <pc:spChg chg="add del">
          <ac:chgData name="Kristof Boels" userId="4e2ab352072e6d6e" providerId="LiveId" clId="{9C7270D2-B95A-4F10-A22D-845F8397C384}" dt="2023-12-30T18:58:37.784" v="7577" actId="22"/>
          <ac:spMkLst>
            <pc:docMk/>
            <pc:sldMk cId="1046750984" sldId="279"/>
            <ac:spMk id="6" creationId="{0291329F-305A-29EF-53F3-C995B3179927}"/>
          </ac:spMkLst>
        </pc:spChg>
        <pc:spChg chg="del mod replId">
          <ac:chgData name="Kristof Boels" userId="4e2ab352072e6d6e" providerId="LiveId" clId="{9C7270D2-B95A-4F10-A22D-845F8397C384}" dt="2023-12-11T18:55:58.734" v="1138" actId="26606"/>
          <ac:spMkLst>
            <pc:docMk/>
            <pc:sldMk cId="1046750984" sldId="279"/>
            <ac:spMk id="8" creationId="{FF4A915C-9832-6337-60B1-D7C5B6D403A9}"/>
          </ac:spMkLst>
        </pc:spChg>
        <pc:spChg chg="add mod">
          <ac:chgData name="Kristof Boels" userId="4e2ab352072e6d6e" providerId="LiveId" clId="{9C7270D2-B95A-4F10-A22D-845F8397C384}" dt="2023-12-30T18:59:37.059" v="7582" actId="1076"/>
          <ac:spMkLst>
            <pc:docMk/>
            <pc:sldMk cId="1046750984" sldId="279"/>
            <ac:spMk id="9" creationId="{5DEE83D3-B1F7-4420-9439-322722FEF5DC}"/>
          </ac:spMkLst>
        </pc:spChg>
        <pc:spChg chg="del mod replId">
          <ac:chgData name="Kristof Boels" userId="4e2ab352072e6d6e" providerId="LiveId" clId="{9C7270D2-B95A-4F10-A22D-845F8397C384}" dt="2023-12-11T18:55:58.734" v="1138" actId="26606"/>
          <ac:spMkLst>
            <pc:docMk/>
            <pc:sldMk cId="1046750984" sldId="279"/>
            <ac:spMk id="9" creationId="{A6FA98D2-3087-4EF2-572A-5740CEFEE079}"/>
          </ac:spMkLst>
        </pc:spChg>
        <pc:spChg chg="add del">
          <ac:chgData name="Kristof Boels" userId="4e2ab352072e6d6e" providerId="LiveId" clId="{9C7270D2-B95A-4F10-A22D-845F8397C384}" dt="2023-12-11T19:35:58.126" v="1481" actId="26606"/>
          <ac:spMkLst>
            <pc:docMk/>
            <pc:sldMk cId="1046750984" sldId="279"/>
            <ac:spMk id="11" creationId="{2596F992-698C-48C0-9D89-70DA4CE927EF}"/>
          </ac:spMkLst>
        </pc:spChg>
        <pc:spChg chg="add del">
          <ac:chgData name="Kristof Boels" userId="4e2ab352072e6d6e" providerId="LiveId" clId="{9C7270D2-B95A-4F10-A22D-845F8397C384}" dt="2023-12-11T19:35:58.126" v="1481" actId="26606"/>
          <ac:spMkLst>
            <pc:docMk/>
            <pc:sldMk cId="1046750984" sldId="279"/>
            <ac:spMk id="13" creationId="{A344AAA5-41F4-4862-97EF-688D31DC7567}"/>
          </ac:spMkLst>
        </pc:spChg>
        <pc:spChg chg="add del">
          <ac:chgData name="Kristof Boels" userId="4e2ab352072e6d6e" providerId="LiveId" clId="{9C7270D2-B95A-4F10-A22D-845F8397C384}" dt="2023-12-11T19:35:58.126" v="1481" actId="26606"/>
          <ac:spMkLst>
            <pc:docMk/>
            <pc:sldMk cId="1046750984" sldId="279"/>
            <ac:spMk id="15" creationId="{69E1A62C-2AAF-4B3E-8CDB-65E237080997}"/>
          </ac:spMkLst>
        </pc:spChg>
        <pc:spChg chg="add del">
          <ac:chgData name="Kristof Boels" userId="4e2ab352072e6d6e" providerId="LiveId" clId="{9C7270D2-B95A-4F10-A22D-845F8397C384}" dt="2023-12-11T19:33:09.677" v="1345" actId="26606"/>
          <ac:spMkLst>
            <pc:docMk/>
            <pc:sldMk cId="1046750984" sldId="279"/>
            <ac:spMk id="18" creationId="{DBF61EA3-B236-439E-9C0B-340980D56BEE}"/>
          </ac:spMkLst>
        </pc:spChg>
        <pc:spChg chg="add del">
          <ac:chgData name="Kristof Boels" userId="4e2ab352072e6d6e" providerId="LiveId" clId="{9C7270D2-B95A-4F10-A22D-845F8397C384}" dt="2023-12-11T19:01:45.744" v="1272" actId="26606"/>
          <ac:spMkLst>
            <pc:docMk/>
            <pc:sldMk cId="1046750984" sldId="279"/>
            <ac:spMk id="20" creationId="{7B831B6F-405A-4B47-B9BB-5CA88F285844}"/>
          </ac:spMkLst>
        </pc:spChg>
        <pc:spChg chg="add del">
          <ac:chgData name="Kristof Boels" userId="4e2ab352072e6d6e" providerId="LiveId" clId="{9C7270D2-B95A-4F10-A22D-845F8397C384}" dt="2023-12-11T19:32:48.466" v="1342" actId="26606"/>
          <ac:spMkLst>
            <pc:docMk/>
            <pc:sldMk cId="1046750984" sldId="279"/>
            <ac:spMk id="21" creationId="{C0763A76-9F1C-4FC5-82B7-DD475DA461B2}"/>
          </ac:spMkLst>
        </pc:spChg>
        <pc:spChg chg="add del">
          <ac:chgData name="Kristof Boels" userId="4e2ab352072e6d6e" providerId="LiveId" clId="{9C7270D2-B95A-4F10-A22D-845F8397C384}" dt="2023-12-11T19:01:45.744" v="1272" actId="26606"/>
          <ac:spMkLst>
            <pc:docMk/>
            <pc:sldMk cId="1046750984" sldId="279"/>
            <ac:spMk id="22" creationId="{15109354-9C5D-4F8C-B0E6-D1043C7BF20A}"/>
          </ac:spMkLst>
        </pc:spChg>
        <pc:spChg chg="add del">
          <ac:chgData name="Kristof Boels" userId="4e2ab352072e6d6e" providerId="LiveId" clId="{9C7270D2-B95A-4F10-A22D-845F8397C384}" dt="2023-12-11T19:32:48.466" v="1342" actId="26606"/>
          <ac:spMkLst>
            <pc:docMk/>
            <pc:sldMk cId="1046750984" sldId="279"/>
            <ac:spMk id="23" creationId="{E81BF4F6-F2CF-4984-9D14-D6966D92F99F}"/>
          </ac:spMkLst>
        </pc:spChg>
        <pc:spChg chg="add del">
          <ac:chgData name="Kristof Boels" userId="4e2ab352072e6d6e" providerId="LiveId" clId="{9C7270D2-B95A-4F10-A22D-845F8397C384}" dt="2023-12-11T19:01:45.744" v="1272" actId="26606"/>
          <ac:spMkLst>
            <pc:docMk/>
            <pc:sldMk cId="1046750984" sldId="279"/>
            <ac:spMk id="24" creationId="{49B530FE-A87D-41A0-A920-ADC6539EAA44}"/>
          </ac:spMkLst>
        </pc:spChg>
        <pc:spChg chg="add del">
          <ac:chgData name="Kristof Boels" userId="4e2ab352072e6d6e" providerId="LiveId" clId="{9C7270D2-B95A-4F10-A22D-845F8397C384}" dt="2023-12-13T07:24:44.817" v="1735"/>
          <ac:spMkLst>
            <pc:docMk/>
            <pc:sldMk cId="1046750984" sldId="279"/>
            <ac:spMk id="25" creationId="{77C59BEC-C4CC-4741-B975-08C543178D3D}"/>
          </ac:spMkLst>
        </pc:spChg>
        <pc:spChg chg="add del">
          <ac:chgData name="Kristof Boels" userId="4e2ab352072e6d6e" providerId="LiveId" clId="{9C7270D2-B95A-4F10-A22D-845F8397C384}" dt="2023-12-11T19:33:09.677" v="1345" actId="26606"/>
          <ac:spMkLst>
            <pc:docMk/>
            <pc:sldMk cId="1046750984" sldId="279"/>
            <ac:spMk id="26" creationId="{E659831F-0D9A-4C63-9EBB-8435B85A440F}"/>
          </ac:spMkLst>
        </pc:spChg>
        <pc:spChg chg="add del">
          <ac:chgData name="Kristof Boels" userId="4e2ab352072e6d6e" providerId="LiveId" clId="{9C7270D2-B95A-4F10-A22D-845F8397C384}" dt="2023-12-13T07:24:44.817" v="1735"/>
          <ac:spMkLst>
            <pc:docMk/>
            <pc:sldMk cId="1046750984" sldId="279"/>
            <ac:spMk id="27" creationId="{72DEF309-605D-4117-9340-6D589B6C3A34}"/>
          </ac:spMkLst>
        </pc:spChg>
        <pc:spChg chg="add del">
          <ac:chgData name="Kristof Boels" userId="4e2ab352072e6d6e" providerId="LiveId" clId="{9C7270D2-B95A-4F10-A22D-845F8397C384}" dt="2023-12-11T19:34:58.314" v="1472" actId="26606"/>
          <ac:spMkLst>
            <pc:docMk/>
            <pc:sldMk cId="1046750984" sldId="279"/>
            <ac:spMk id="28" creationId="{907EF6B7-1338-4443-8C46-6A318D952DFD}"/>
          </ac:spMkLst>
        </pc:spChg>
        <pc:spChg chg="add del">
          <ac:chgData name="Kristof Boels" userId="4e2ab352072e6d6e" providerId="LiveId" clId="{9C7270D2-B95A-4F10-A22D-845F8397C384}" dt="2023-12-11T19:34:58.314" v="1472" actId="26606"/>
          <ac:spMkLst>
            <pc:docMk/>
            <pc:sldMk cId="1046750984" sldId="279"/>
            <ac:spMk id="29" creationId="{DAAE4CDD-124C-4DCF-9584-B6033B545DD5}"/>
          </ac:spMkLst>
        </pc:spChg>
        <pc:spChg chg="add del">
          <ac:chgData name="Kristof Boels" userId="4e2ab352072e6d6e" providerId="LiveId" clId="{9C7270D2-B95A-4F10-A22D-845F8397C384}" dt="2023-12-11T19:34:58.314" v="1472" actId="26606"/>
          <ac:spMkLst>
            <pc:docMk/>
            <pc:sldMk cId="1046750984" sldId="279"/>
            <ac:spMk id="30" creationId="{081E4A58-353D-44AE-B2FC-2A74E2E400F7}"/>
          </ac:spMkLst>
        </pc:spChg>
        <pc:spChg chg="add del">
          <ac:chgData name="Kristof Boels" userId="4e2ab352072e6d6e" providerId="LiveId" clId="{9C7270D2-B95A-4F10-A22D-845F8397C384}" dt="2023-12-13T07:24:44.817" v="1735"/>
          <ac:spMkLst>
            <pc:docMk/>
            <pc:sldMk cId="1046750984" sldId="279"/>
            <ac:spMk id="31" creationId="{A7B99495-F43F-4D80-A44F-2CB4764EB90B}"/>
          </ac:spMkLst>
        </pc:spChg>
        <pc:spChg chg="add del mod replId">
          <ac:chgData name="Kristof Boels" userId="4e2ab352072e6d6e" providerId="LiveId" clId="{9C7270D2-B95A-4F10-A22D-845F8397C384}" dt="2023-12-11T19:35:58.126" v="1481" actId="26606"/>
          <ac:spMkLst>
            <pc:docMk/>
            <pc:sldMk cId="1046750984" sldId="279"/>
            <ac:spMk id="32" creationId="{FE320008-A8BB-5ADE-C93D-583E35FB3CC0}"/>
          </ac:spMkLst>
        </pc:spChg>
        <pc:spChg chg="add del mod replId">
          <ac:chgData name="Kristof Boels" userId="4e2ab352072e6d6e" providerId="LiveId" clId="{9C7270D2-B95A-4F10-A22D-845F8397C384}" dt="2023-12-11T19:35:58.126" v="1481" actId="26606"/>
          <ac:spMkLst>
            <pc:docMk/>
            <pc:sldMk cId="1046750984" sldId="279"/>
            <ac:spMk id="33" creationId="{9A967D70-5B0C-1656-35C3-E81068816BF2}"/>
          </ac:spMkLst>
        </pc:spChg>
        <pc:spChg chg="add del">
          <ac:chgData name="Kristof Boels" userId="4e2ab352072e6d6e" providerId="LiveId" clId="{9C7270D2-B95A-4F10-A22D-845F8397C384}" dt="2023-12-11T19:34:15.939" v="1463" actId="26606"/>
          <ac:spMkLst>
            <pc:docMk/>
            <pc:sldMk cId="1046750984" sldId="279"/>
            <ac:spMk id="37" creationId="{E02239D2-A05D-4A1C-9F06-FBA7FC730E1B}"/>
          </ac:spMkLst>
        </pc:spChg>
        <pc:grpChg chg="add del">
          <ac:chgData name="Kristof Boels" userId="4e2ab352072e6d6e" providerId="LiveId" clId="{9C7270D2-B95A-4F10-A22D-845F8397C384}" dt="2023-12-11T19:33:09.677" v="1345" actId="26606"/>
          <ac:grpSpMkLst>
            <pc:docMk/>
            <pc:sldMk cId="1046750984" sldId="279"/>
            <ac:grpSpMk id="19" creationId="{28FAF094-D087-493F-8DF9-A486C2D6BBAA}"/>
          </ac:grpSpMkLst>
        </pc:grpChg>
        <pc:picChg chg="add mod">
          <ac:chgData name="Kristof Boels" userId="4e2ab352072e6d6e" providerId="LiveId" clId="{9C7270D2-B95A-4F10-A22D-845F8397C384}" dt="2023-12-14T18:38:14.923" v="4317" actId="14861"/>
          <ac:picMkLst>
            <pc:docMk/>
            <pc:sldMk cId="1046750984" sldId="279"/>
            <ac:picMk id="5" creationId="{1955D363-80CB-1283-4065-244B829F565D}"/>
          </ac:picMkLst>
        </pc:picChg>
        <pc:picChg chg="add del">
          <ac:chgData name="Kristof Boels" userId="4e2ab352072e6d6e" providerId="LiveId" clId="{9C7270D2-B95A-4F10-A22D-845F8397C384}" dt="2023-12-11T19:01:45.744" v="1272" actId="26606"/>
          <ac:picMkLst>
            <pc:docMk/>
            <pc:sldMk cId="1046750984" sldId="279"/>
            <ac:picMk id="6" creationId="{15653F00-68A2-D0F6-5D69-01CCCEF85282}"/>
          </ac:picMkLst>
        </pc:picChg>
        <pc:picChg chg="add del mod replId">
          <ac:chgData name="Kristof Boels" userId="4e2ab352072e6d6e" providerId="LiveId" clId="{9C7270D2-B95A-4F10-A22D-845F8397C384}" dt="2023-12-11T19:20:36.005" v="1339" actId="478"/>
          <ac:picMkLst>
            <pc:docMk/>
            <pc:sldMk cId="1046750984" sldId="279"/>
            <ac:picMk id="6" creationId="{204B8B13-57C3-2DF2-716A-C300A729E2B9}"/>
          </ac:picMkLst>
        </pc:picChg>
        <pc:picChg chg="add del mod">
          <ac:chgData name="Kristof Boels" userId="4e2ab352072e6d6e" providerId="LiveId" clId="{9C7270D2-B95A-4F10-A22D-845F8397C384}" dt="2023-12-13T14:14:25.626" v="3267" actId="478"/>
          <ac:picMkLst>
            <pc:docMk/>
            <pc:sldMk cId="1046750984" sldId="279"/>
            <ac:picMk id="6" creationId="{C937F7FB-D6CE-C33E-0FB9-ED6E313D9BA0}"/>
          </ac:picMkLst>
        </pc:picChg>
        <pc:picChg chg="add mod">
          <ac:chgData name="Kristof Boels" userId="4e2ab352072e6d6e" providerId="LiveId" clId="{9C7270D2-B95A-4F10-A22D-845F8397C384}" dt="2023-12-13T14:18:30.034" v="3331" actId="1076"/>
          <ac:picMkLst>
            <pc:docMk/>
            <pc:sldMk cId="1046750984" sldId="279"/>
            <ac:picMk id="8" creationId="{92DE9155-5F81-9C2E-6EBC-9973F0A5C052}"/>
          </ac:picMkLst>
        </pc:picChg>
        <pc:picChg chg="del mod replId">
          <ac:chgData name="Kristof Boels" userId="4e2ab352072e6d6e" providerId="LiveId" clId="{9C7270D2-B95A-4F10-A22D-845F8397C384}" dt="2023-12-11T18:55:58.734" v="1138" actId="26606"/>
          <ac:picMkLst>
            <pc:docMk/>
            <pc:sldMk cId="1046750984" sldId="279"/>
            <ac:picMk id="10" creationId="{9757712E-A6D0-F915-90FF-04AB718497F4}"/>
          </ac:picMkLst>
        </pc:picChg>
        <pc:picChg chg="add mod">
          <ac:chgData name="Kristof Boels" userId="4e2ab352072e6d6e" providerId="LiveId" clId="{9C7270D2-B95A-4F10-A22D-845F8397C384}" dt="2023-12-13T10:10:05.644" v="2197" actId="1076"/>
          <ac:picMkLst>
            <pc:docMk/>
            <pc:sldMk cId="1046750984" sldId="279"/>
            <ac:picMk id="12" creationId="{99A0A5F0-1626-3D7E-2BCB-2508ECBA011B}"/>
          </ac:picMkLst>
        </pc:picChg>
        <pc:picChg chg="add del">
          <ac:chgData name="Kristof Boels" userId="4e2ab352072e6d6e" providerId="LiveId" clId="{9C7270D2-B95A-4F10-A22D-845F8397C384}" dt="2023-12-11T19:32:48.466" v="1342" actId="26606"/>
          <ac:picMkLst>
            <pc:docMk/>
            <pc:sldMk cId="1046750984" sldId="279"/>
            <ac:picMk id="17" creationId="{61499C0C-0A9C-91CC-8F64-2E27C1AF47E0}"/>
          </ac:picMkLst>
        </pc:picChg>
        <pc:picChg chg="add del mod replId">
          <ac:chgData name="Kristof Boels" userId="4e2ab352072e6d6e" providerId="LiveId" clId="{9C7270D2-B95A-4F10-A22D-845F8397C384}" dt="2023-12-11T19:35:58.126" v="1481" actId="26606"/>
          <ac:picMkLst>
            <pc:docMk/>
            <pc:sldMk cId="1046750984" sldId="279"/>
            <ac:picMk id="34" creationId="{141FE34A-C83A-768C-EC47-286E47FE5E0F}"/>
          </ac:picMkLst>
        </pc:picChg>
        <pc:picChg chg="add del">
          <ac:chgData name="Kristof Boels" userId="4e2ab352072e6d6e" providerId="LiveId" clId="{9C7270D2-B95A-4F10-A22D-845F8397C384}" dt="2023-12-11T19:34:15.939" v="1463" actId="26606"/>
          <ac:picMkLst>
            <pc:docMk/>
            <pc:sldMk cId="1046750984" sldId="279"/>
            <ac:picMk id="34" creationId="{8C851635-B34E-F65E-BD37-CE544D6FAD61}"/>
          </ac:picMkLst>
        </pc:picChg>
      </pc:sldChg>
      <pc:sldChg chg="addSp delSp modSp mod setBg delDesignElem">
        <pc:chgData name="Kristof Boels" userId="4e2ab352072e6d6e" providerId="LiveId" clId="{9C7270D2-B95A-4F10-A22D-845F8397C384}" dt="2023-12-21T14:23:27.248" v="7175"/>
        <pc:sldMkLst>
          <pc:docMk/>
          <pc:sldMk cId="2898531592" sldId="280"/>
        </pc:sldMkLst>
        <pc:spChg chg="add del mod">
          <ac:chgData name="Kristof Boels" userId="4e2ab352072e6d6e" providerId="LiveId" clId="{9C7270D2-B95A-4F10-A22D-845F8397C384}" dt="2023-12-11T18:58:20.071" v="1180" actId="26606"/>
          <ac:spMkLst>
            <pc:docMk/>
            <pc:sldMk cId="2898531592" sldId="280"/>
            <ac:spMk id="4" creationId="{296C1DB2-45D3-1A2F-570E-8CD2660D6012}"/>
          </ac:spMkLst>
        </pc:spChg>
        <pc:spChg chg="add del">
          <ac:chgData name="Kristof Boels" userId="4e2ab352072e6d6e" providerId="LiveId" clId="{9C7270D2-B95A-4F10-A22D-845F8397C384}" dt="2023-12-11T18:56:58.105" v="1147" actId="26606"/>
          <ac:spMkLst>
            <pc:docMk/>
            <pc:sldMk cId="2898531592" sldId="280"/>
            <ac:spMk id="5" creationId="{7084EBA9-E68D-8546-2DC8-0594C36ABF37}"/>
          </ac:spMkLst>
        </pc:spChg>
        <pc:spChg chg="add del">
          <ac:chgData name="Kristof Boels" userId="4e2ab352072e6d6e" providerId="LiveId" clId="{9C7270D2-B95A-4F10-A22D-845F8397C384}" dt="2023-12-11T18:57:00.098" v="1150" actId="26606"/>
          <ac:spMkLst>
            <pc:docMk/>
            <pc:sldMk cId="2898531592" sldId="280"/>
            <ac:spMk id="5" creationId="{83AA85C2-756A-2626-5EA3-CFD557EA9AD6}"/>
          </ac:spMkLst>
        </pc:spChg>
        <pc:spChg chg="add mod">
          <ac:chgData name="Kristof Boels" userId="4e2ab352072e6d6e" providerId="LiveId" clId="{9C7270D2-B95A-4F10-A22D-845F8397C384}" dt="2023-12-11T19:01:06.063" v="1269" actId="122"/>
          <ac:spMkLst>
            <pc:docMk/>
            <pc:sldMk cId="2898531592" sldId="280"/>
            <ac:spMk id="5" creationId="{984C1BBA-1664-877B-6E1F-7352B2E5C461}"/>
          </ac:spMkLst>
        </pc:spChg>
        <pc:spChg chg="add del">
          <ac:chgData name="Kristof Boels" userId="4e2ab352072e6d6e" providerId="LiveId" clId="{9C7270D2-B95A-4F10-A22D-845F8397C384}" dt="2023-12-11T18:57:03.531" v="1153" actId="26606"/>
          <ac:spMkLst>
            <pc:docMk/>
            <pc:sldMk cId="2898531592" sldId="280"/>
            <ac:spMk id="5" creationId="{CC1AF612-827E-6AE4-36E9-BE5C2CBDBF49}"/>
          </ac:spMkLst>
        </pc:spChg>
        <pc:spChg chg="add del">
          <ac:chgData name="Kristof Boels" userId="4e2ab352072e6d6e" providerId="LiveId" clId="{9C7270D2-B95A-4F10-A22D-845F8397C384}" dt="2023-12-11T18:56:58.105" v="1147" actId="26606"/>
          <ac:spMkLst>
            <pc:docMk/>
            <pc:sldMk cId="2898531592" sldId="280"/>
            <ac:spMk id="6" creationId="{18DEDF10-EB5A-CB8B-C6A8-033F2E220BB1}"/>
          </ac:spMkLst>
        </pc:spChg>
        <pc:spChg chg="add del">
          <ac:chgData name="Kristof Boels" userId="4e2ab352072e6d6e" providerId="LiveId" clId="{9C7270D2-B95A-4F10-A22D-845F8397C384}" dt="2023-12-11T18:57:03.531" v="1153" actId="26606"/>
          <ac:spMkLst>
            <pc:docMk/>
            <pc:sldMk cId="2898531592" sldId="280"/>
            <ac:spMk id="6" creationId="{55F78D2B-44DE-B7A8-A0BA-D924F6E47082}"/>
          </ac:spMkLst>
        </pc:spChg>
        <pc:spChg chg="add del">
          <ac:chgData name="Kristof Boels" userId="4e2ab352072e6d6e" providerId="LiveId" clId="{9C7270D2-B95A-4F10-A22D-845F8397C384}" dt="2023-12-11T18:57:00.098" v="1150" actId="26606"/>
          <ac:spMkLst>
            <pc:docMk/>
            <pc:sldMk cId="2898531592" sldId="280"/>
            <ac:spMk id="6" creationId="{84CD88FB-9DAD-2939-04CF-DF8895C37742}"/>
          </ac:spMkLst>
        </pc:spChg>
        <pc:spChg chg="add">
          <ac:chgData name="Kristof Boels" userId="4e2ab352072e6d6e" providerId="LiveId" clId="{9C7270D2-B95A-4F10-A22D-845F8397C384}" dt="2023-12-11T18:59:36.658" v="1222" actId="26606"/>
          <ac:spMkLst>
            <pc:docMk/>
            <pc:sldMk cId="2898531592" sldId="280"/>
            <ac:spMk id="6" creationId="{889E149E-BABD-E83A-2AFE-DCD25B9A4471}"/>
          </ac:spMkLst>
        </pc:spChg>
        <pc:spChg chg="add del mod replId">
          <ac:chgData name="Kristof Boels" userId="4e2ab352072e6d6e" providerId="LiveId" clId="{9C7270D2-B95A-4F10-A22D-845F8397C384}" dt="2023-12-11T18:58:20.071" v="1180" actId="26606"/>
          <ac:spMkLst>
            <pc:docMk/>
            <pc:sldMk cId="2898531592" sldId="280"/>
            <ac:spMk id="12" creationId="{0CC30396-2516-5175-F3B9-B0AF07EA92C4}"/>
          </ac:spMkLst>
        </pc:spChg>
        <pc:spChg chg="add del mod replId">
          <ac:chgData name="Kristof Boels" userId="4e2ab352072e6d6e" providerId="LiveId" clId="{9C7270D2-B95A-4F10-A22D-845F8397C384}" dt="2023-12-11T18:58:20.071" v="1180" actId="26606"/>
          <ac:spMkLst>
            <pc:docMk/>
            <pc:sldMk cId="2898531592" sldId="280"/>
            <ac:spMk id="13" creationId="{C238D515-83D8-4303-5DF5-0923C0AA9BD7}"/>
          </ac:spMkLst>
        </pc:spChg>
        <pc:spChg chg="add del">
          <ac:chgData name="Kristof Boels" userId="4e2ab352072e6d6e" providerId="LiveId" clId="{9C7270D2-B95A-4F10-A22D-845F8397C384}" dt="2023-12-13T07:24:44.817" v="1735"/>
          <ac:spMkLst>
            <pc:docMk/>
            <pc:sldMk cId="2898531592" sldId="280"/>
            <ac:spMk id="15" creationId="{E51BA4DF-2BD4-4EC2-B1DB-B27C8AC71864}"/>
          </ac:spMkLst>
        </pc:spChg>
        <pc:spChg chg="add del mod replId">
          <ac:chgData name="Kristof Boels" userId="4e2ab352072e6d6e" providerId="LiveId" clId="{9C7270D2-B95A-4F10-A22D-845F8397C384}" dt="2023-12-11T18:59:36.658" v="1222" actId="26606"/>
          <ac:spMkLst>
            <pc:docMk/>
            <pc:sldMk cId="2898531592" sldId="280"/>
            <ac:spMk id="18" creationId="{8386A107-6FB4-A475-AFF6-544028C1B4A8}"/>
          </ac:spMkLst>
        </pc:spChg>
        <pc:spChg chg="add del mod replId">
          <ac:chgData name="Kristof Boels" userId="4e2ab352072e6d6e" providerId="LiveId" clId="{9C7270D2-B95A-4F10-A22D-845F8397C384}" dt="2023-12-11T18:59:36.658" v="1222" actId="26606"/>
          <ac:spMkLst>
            <pc:docMk/>
            <pc:sldMk cId="2898531592" sldId="280"/>
            <ac:spMk id="19" creationId="{15BA924E-2EEA-53E4-BDDC-51E82446F87F}"/>
          </ac:spMkLst>
        </pc:spChg>
        <pc:graphicFrameChg chg="add del">
          <ac:chgData name="Kristof Boels" userId="4e2ab352072e6d6e" providerId="LiveId" clId="{9C7270D2-B95A-4F10-A22D-845F8397C384}" dt="2023-12-11T18:56:58.105" v="1147" actId="26606"/>
          <ac:graphicFrameMkLst>
            <pc:docMk/>
            <pc:sldMk cId="2898531592" sldId="280"/>
            <ac:graphicFrameMk id="10" creationId="{CF3AD73D-05BF-C064-CE43-62C28BE62B02}"/>
          </ac:graphicFrameMkLst>
        </pc:graphicFrameChg>
        <pc:graphicFrameChg chg="add del mod">
          <ac:chgData name="Kristof Boels" userId="4e2ab352072e6d6e" providerId="LiveId" clId="{9C7270D2-B95A-4F10-A22D-845F8397C384}" dt="2023-12-11T18:59:36.658" v="1222" actId="26606"/>
          <ac:graphicFrameMkLst>
            <pc:docMk/>
            <pc:sldMk cId="2898531592" sldId="280"/>
            <ac:graphicFrameMk id="11" creationId="{E35B2DAF-B898-D7D4-6345-BDDBFC69CCEC}"/>
          </ac:graphicFrameMkLst>
        </pc:graphicFrameChg>
        <pc:graphicFrameChg chg="add del">
          <ac:chgData name="Kristof Boels" userId="4e2ab352072e6d6e" providerId="LiveId" clId="{9C7270D2-B95A-4F10-A22D-845F8397C384}" dt="2023-12-11T18:57:00.098" v="1150" actId="26606"/>
          <ac:graphicFrameMkLst>
            <pc:docMk/>
            <pc:sldMk cId="2898531592" sldId="280"/>
            <ac:graphicFrameMk id="14" creationId="{59834FE3-393F-5A63-7E1E-C7B71C4B5302}"/>
          </ac:graphicFrameMkLst>
        </pc:graphicFrameChg>
        <pc:graphicFrameChg chg="add del mod">
          <ac:chgData name="Kristof Boels" userId="4e2ab352072e6d6e" providerId="LiveId" clId="{9C7270D2-B95A-4F10-A22D-845F8397C384}" dt="2023-12-14T18:37:50.941" v="4299" actId="14861"/>
          <ac:graphicFrameMkLst>
            <pc:docMk/>
            <pc:sldMk cId="2898531592" sldId="280"/>
            <ac:graphicFrameMk id="17" creationId="{3D4AA529-C760-B505-FFE6-C4FB424C6F1F}"/>
          </ac:graphicFrameMkLst>
        </pc:graphicFrameChg>
        <pc:graphicFrameChg chg="add del">
          <ac:chgData name="Kristof Boels" userId="4e2ab352072e6d6e" providerId="LiveId" clId="{9C7270D2-B95A-4F10-A22D-845F8397C384}" dt="2023-12-11T18:57:03.531" v="1153" actId="26606"/>
          <ac:graphicFrameMkLst>
            <pc:docMk/>
            <pc:sldMk cId="2898531592" sldId="280"/>
            <ac:graphicFrameMk id="18" creationId="{B123135E-B44B-D029-BF1F-EF1BE2211C9F}"/>
          </ac:graphicFrameMkLst>
        </pc:graphicFrameChg>
        <pc:graphicFrameChg chg="add del">
          <ac:chgData name="Kristof Boels" userId="4e2ab352072e6d6e" providerId="LiveId" clId="{9C7270D2-B95A-4F10-A22D-845F8397C384}" dt="2023-12-13T07:27:46.945" v="1777" actId="26606"/>
          <ac:graphicFrameMkLst>
            <pc:docMk/>
            <pc:sldMk cId="2898531592" sldId="280"/>
            <ac:graphicFrameMk id="21" creationId="{24FA7391-D410-4DAE-017C-48DB070EB956}"/>
          </ac:graphicFrameMkLst>
        </pc:graphicFrameChg>
        <pc:graphicFrameChg chg="add del">
          <ac:chgData name="Kristof Boels" userId="4e2ab352072e6d6e" providerId="LiveId" clId="{9C7270D2-B95A-4F10-A22D-845F8397C384}" dt="2023-12-13T07:27:49.446" v="1779" actId="26606"/>
          <ac:graphicFrameMkLst>
            <pc:docMk/>
            <pc:sldMk cId="2898531592" sldId="280"/>
            <ac:graphicFrameMk id="23" creationId="{4F08732F-33BD-0675-51F3-352DC64A52EF}"/>
          </ac:graphicFrameMkLst>
        </pc:graphicFrameChg>
        <pc:graphicFrameChg chg="add del">
          <ac:chgData name="Kristof Boels" userId="4e2ab352072e6d6e" providerId="LiveId" clId="{9C7270D2-B95A-4F10-A22D-845F8397C384}" dt="2023-12-13T07:27:50.545" v="1781" actId="26606"/>
          <ac:graphicFrameMkLst>
            <pc:docMk/>
            <pc:sldMk cId="2898531592" sldId="280"/>
            <ac:graphicFrameMk id="25" creationId="{3D4AA529-C760-B505-FFE6-C4FB424C6F1F}"/>
          </ac:graphicFrameMkLst>
        </pc:graphicFrameChg>
        <pc:graphicFrameChg chg="add del">
          <ac:chgData name="Kristof Boels" userId="4e2ab352072e6d6e" providerId="LiveId" clId="{9C7270D2-B95A-4F10-A22D-845F8397C384}" dt="2023-12-13T07:27:53.390" v="1783" actId="26606"/>
          <ac:graphicFrameMkLst>
            <pc:docMk/>
            <pc:sldMk cId="2898531592" sldId="280"/>
            <ac:graphicFrameMk id="27" creationId="{3D4AA529-C760-B505-FFE6-C4FB424C6F1F}"/>
          </ac:graphicFrameMkLst>
        </pc:graphicFrameChg>
        <pc:picChg chg="add del">
          <ac:chgData name="Kristof Boels" userId="4e2ab352072e6d6e" providerId="LiveId" clId="{9C7270D2-B95A-4F10-A22D-845F8397C384}" dt="2023-12-11T18:56:58.105" v="1147" actId="26606"/>
          <ac:picMkLst>
            <pc:docMk/>
            <pc:sldMk cId="2898531592" sldId="280"/>
            <ac:picMk id="8" creationId="{5F15015F-26EB-95D7-FF7F-16BDB37C92BF}"/>
          </ac:picMkLst>
        </pc:picChg>
        <pc:picChg chg="add del">
          <ac:chgData name="Kristof Boels" userId="4e2ab352072e6d6e" providerId="LiveId" clId="{9C7270D2-B95A-4F10-A22D-845F8397C384}" dt="2023-12-11T18:57:03.531" v="1153" actId="26606"/>
          <ac:picMkLst>
            <pc:docMk/>
            <pc:sldMk cId="2898531592" sldId="280"/>
            <ac:picMk id="8" creationId="{C14903C1-7CDA-66D1-DE11-6905A25D76AE}"/>
          </ac:picMkLst>
        </pc:picChg>
        <pc:picChg chg="add">
          <ac:chgData name="Kristof Boels" userId="4e2ab352072e6d6e" providerId="LiveId" clId="{9C7270D2-B95A-4F10-A22D-845F8397C384}" dt="2023-12-11T18:59:36.658" v="1222" actId="26606"/>
          <ac:picMkLst>
            <pc:docMk/>
            <pc:sldMk cId="2898531592" sldId="280"/>
            <ac:picMk id="8" creationId="{D90F933E-CF16-A76D-F79D-6E785106882A}"/>
          </ac:picMkLst>
        </pc:picChg>
        <pc:picChg chg="add del">
          <ac:chgData name="Kristof Boels" userId="4e2ab352072e6d6e" providerId="LiveId" clId="{9C7270D2-B95A-4F10-A22D-845F8397C384}" dt="2023-12-11T18:57:00.098" v="1150" actId="26606"/>
          <ac:picMkLst>
            <pc:docMk/>
            <pc:sldMk cId="2898531592" sldId="280"/>
            <ac:picMk id="8" creationId="{EC707476-2AF4-7A50-1B61-131CF6AAC542}"/>
          </ac:picMkLst>
        </pc:picChg>
        <pc:picChg chg="add del mod replId">
          <ac:chgData name="Kristof Boels" userId="4e2ab352072e6d6e" providerId="LiveId" clId="{9C7270D2-B95A-4F10-A22D-845F8397C384}" dt="2023-12-11T18:58:20.071" v="1180" actId="26606"/>
          <ac:picMkLst>
            <pc:docMk/>
            <pc:sldMk cId="2898531592" sldId="280"/>
            <ac:picMk id="14" creationId="{8F8398F8-F6B1-902C-332D-F8B8A320A152}"/>
          </ac:picMkLst>
        </pc:picChg>
        <pc:picChg chg="add">
          <ac:chgData name="Kristof Boels" userId="4e2ab352072e6d6e" providerId="LiveId" clId="{9C7270D2-B95A-4F10-A22D-845F8397C384}" dt="2023-12-11T18:59:36.658" v="1222" actId="26606"/>
          <ac:picMkLst>
            <pc:docMk/>
            <pc:sldMk cId="2898531592" sldId="280"/>
            <ac:picMk id="16" creationId="{EA1B1D22-96EC-931E-0112-2A0EB913A65E}"/>
          </ac:picMkLst>
        </pc:picChg>
        <pc:picChg chg="add del mod replId">
          <ac:chgData name="Kristof Boels" userId="4e2ab352072e6d6e" providerId="LiveId" clId="{9C7270D2-B95A-4F10-A22D-845F8397C384}" dt="2023-12-11T18:59:36.658" v="1222" actId="26606"/>
          <ac:picMkLst>
            <pc:docMk/>
            <pc:sldMk cId="2898531592" sldId="280"/>
            <ac:picMk id="20" creationId="{0044E670-DF65-80E8-9D9B-1944C01863EB}"/>
          </ac:picMkLst>
        </pc:picChg>
      </pc:sldChg>
      <pc:sldChg chg="addSp delSp modSp mod setBg modClrScheme delAnim modAnim delDesignElem chgLayout">
        <pc:chgData name="Kristof Boels" userId="4e2ab352072e6d6e" providerId="LiveId" clId="{9C7270D2-B95A-4F10-A22D-845F8397C384}" dt="2023-12-21T14:23:22.464" v="7172"/>
        <pc:sldMkLst>
          <pc:docMk/>
          <pc:sldMk cId="123864443" sldId="281"/>
        </pc:sldMkLst>
        <pc:spChg chg="del mod ord">
          <ac:chgData name="Kristof Boels" userId="4e2ab352072e6d6e" providerId="LiveId" clId="{9C7270D2-B95A-4F10-A22D-845F8397C384}" dt="2023-12-11T18:45:47.810" v="1017" actId="700"/>
          <ac:spMkLst>
            <pc:docMk/>
            <pc:sldMk cId="123864443" sldId="281"/>
            <ac:spMk id="2" creationId="{58D60AF6-E3D2-4EE7-114A-56BD677F3364}"/>
          </ac:spMkLst>
        </pc:spChg>
        <pc:spChg chg="add mod">
          <ac:chgData name="Kristof Boels" userId="4e2ab352072e6d6e" providerId="LiveId" clId="{9C7270D2-B95A-4F10-A22D-845F8397C384}" dt="2023-12-15T11:45:48.509" v="4715" actId="1076"/>
          <ac:spMkLst>
            <pc:docMk/>
            <pc:sldMk cId="123864443" sldId="281"/>
            <ac:spMk id="2" creationId="{F018F449-731D-7E1B-0846-7E188C56114A}"/>
          </ac:spMkLst>
        </pc:spChg>
        <pc:spChg chg="del mod ord">
          <ac:chgData name="Kristof Boels" userId="4e2ab352072e6d6e" providerId="LiveId" clId="{9C7270D2-B95A-4F10-A22D-845F8397C384}" dt="2023-12-11T18:45:47.810" v="1017" actId="700"/>
          <ac:spMkLst>
            <pc:docMk/>
            <pc:sldMk cId="123864443" sldId="281"/>
            <ac:spMk id="3" creationId="{6AA73C7B-FEFB-27AC-9700-DC73F9F08107}"/>
          </ac:spMkLst>
        </pc:spChg>
        <pc:spChg chg="add del">
          <ac:chgData name="Kristof Boels" userId="4e2ab352072e6d6e" providerId="LiveId" clId="{9C7270D2-B95A-4F10-A22D-845F8397C384}" dt="2023-12-11T18:48:31.212" v="1061" actId="26606"/>
          <ac:spMkLst>
            <pc:docMk/>
            <pc:sldMk cId="123864443" sldId="281"/>
            <ac:spMk id="4" creationId="{39E12ADB-D064-1AE7-04F7-804DEFCBFB79}"/>
          </ac:spMkLst>
        </pc:spChg>
        <pc:spChg chg="add del">
          <ac:chgData name="Kristof Boels" userId="4e2ab352072e6d6e" providerId="LiveId" clId="{9C7270D2-B95A-4F10-A22D-845F8397C384}" dt="2023-12-11T18:46:42.142" v="1051" actId="26606"/>
          <ac:spMkLst>
            <pc:docMk/>
            <pc:sldMk cId="123864443" sldId="281"/>
            <ac:spMk id="4" creationId="{87A65653-F73B-E623-8E62-0AA771D2DE84}"/>
          </ac:spMkLst>
        </pc:spChg>
        <pc:spChg chg="add mod">
          <ac:chgData name="Kristof Boels" userId="4e2ab352072e6d6e" providerId="LiveId" clId="{9C7270D2-B95A-4F10-A22D-845F8397C384}" dt="2023-12-13T10:08:34.251" v="2193" actId="1076"/>
          <ac:spMkLst>
            <pc:docMk/>
            <pc:sldMk cId="123864443" sldId="281"/>
            <ac:spMk id="4" creationId="{AAA0AD77-48BF-87E9-69C8-ED3004D10B8E}"/>
          </ac:spMkLst>
        </pc:spChg>
        <pc:spChg chg="add del">
          <ac:chgData name="Kristof Boels" userId="4e2ab352072e6d6e" providerId="LiveId" clId="{9C7270D2-B95A-4F10-A22D-845F8397C384}" dt="2023-12-11T18:48:31.212" v="1061" actId="26606"/>
          <ac:spMkLst>
            <pc:docMk/>
            <pc:sldMk cId="123864443" sldId="281"/>
            <ac:spMk id="5" creationId="{476C3D98-792E-B597-01B8-E0B4C196D1BD}"/>
          </ac:spMkLst>
        </pc:spChg>
        <pc:spChg chg="add del">
          <ac:chgData name="Kristof Boels" userId="4e2ab352072e6d6e" providerId="LiveId" clId="{9C7270D2-B95A-4F10-A22D-845F8397C384}" dt="2023-12-11T18:46:42.142" v="1051" actId="26606"/>
          <ac:spMkLst>
            <pc:docMk/>
            <pc:sldMk cId="123864443" sldId="281"/>
            <ac:spMk id="5" creationId="{DB06606F-6AA0-DC0C-26FC-E83A1FDC4F5A}"/>
          </ac:spMkLst>
        </pc:spChg>
        <pc:spChg chg="add mod">
          <ac:chgData name="Kristof Boels" userId="4e2ab352072e6d6e" providerId="LiveId" clId="{9C7270D2-B95A-4F10-A22D-845F8397C384}" dt="2023-12-13T07:41:38.894" v="1848" actId="20577"/>
          <ac:spMkLst>
            <pc:docMk/>
            <pc:sldMk cId="123864443" sldId="281"/>
            <ac:spMk id="5" creationId="{DEE66F6C-99E3-F424-4B44-F8062108E8D9}"/>
          </ac:spMkLst>
        </pc:spChg>
        <pc:spChg chg="add del">
          <ac:chgData name="Kristof Boels" userId="4e2ab352072e6d6e" providerId="LiveId" clId="{9C7270D2-B95A-4F10-A22D-845F8397C384}" dt="2023-12-11T18:46:42.142" v="1051" actId="26606"/>
          <ac:spMkLst>
            <pc:docMk/>
            <pc:sldMk cId="123864443" sldId="281"/>
            <ac:spMk id="15" creationId="{79BB35BC-D5C2-4C8B-A22A-A71E6191913B}"/>
          </ac:spMkLst>
        </pc:spChg>
        <pc:spChg chg="add del">
          <ac:chgData name="Kristof Boels" userId="4e2ab352072e6d6e" providerId="LiveId" clId="{9C7270D2-B95A-4F10-A22D-845F8397C384}" dt="2023-12-11T18:46:53.199" v="1055" actId="26606"/>
          <ac:spMkLst>
            <pc:docMk/>
            <pc:sldMk cId="123864443" sldId="281"/>
            <ac:spMk id="20" creationId="{E51BA4DF-2BD4-4EC2-B1DB-B27C8AC71864}"/>
          </ac:spMkLst>
        </pc:spChg>
        <pc:spChg chg="add del mod ord replId">
          <ac:chgData name="Kristof Boels" userId="4e2ab352072e6d6e" providerId="LiveId" clId="{9C7270D2-B95A-4F10-A22D-845F8397C384}" dt="2023-12-11T18:46:42.142" v="1053" actId="26606"/>
          <ac:spMkLst>
            <pc:docMk/>
            <pc:sldMk cId="123864443" sldId="281"/>
            <ac:spMk id="22" creationId="{B4069B8A-BC6D-BD54-9867-F213BCB476E6}"/>
          </ac:spMkLst>
        </pc:spChg>
        <pc:spChg chg="add del mod ord replId">
          <ac:chgData name="Kristof Boels" userId="4e2ab352072e6d6e" providerId="LiveId" clId="{9C7270D2-B95A-4F10-A22D-845F8397C384}" dt="2023-12-11T18:46:42.142" v="1053" actId="26606"/>
          <ac:spMkLst>
            <pc:docMk/>
            <pc:sldMk cId="123864443" sldId="281"/>
            <ac:spMk id="23" creationId="{AC5225E9-DC3E-FDB3-D9BD-C83D8918BF81}"/>
          </ac:spMkLst>
        </pc:spChg>
        <pc:spChg chg="add del">
          <ac:chgData name="Kristof Boels" userId="4e2ab352072e6d6e" providerId="LiveId" clId="{9C7270D2-B95A-4F10-A22D-845F8397C384}" dt="2023-12-11T18:48:31.226" v="1063" actId="26606"/>
          <ac:spMkLst>
            <pc:docMk/>
            <pc:sldMk cId="123864443" sldId="281"/>
            <ac:spMk id="24" creationId="{04812C46-200A-4DEB-A05E-3ED6C68C2387}"/>
          </ac:spMkLst>
        </pc:spChg>
        <pc:spChg chg="add del mod replId">
          <ac:chgData name="Kristof Boels" userId="4e2ab352072e6d6e" providerId="LiveId" clId="{9C7270D2-B95A-4F10-A22D-845F8397C384}" dt="2023-12-11T18:46:53.199" v="1055" actId="26606"/>
          <ac:spMkLst>
            <pc:docMk/>
            <pc:sldMk cId="123864443" sldId="281"/>
            <ac:spMk id="25" creationId="{623143DD-6CFB-4593-D0C5-E73594A0AA42}"/>
          </ac:spMkLst>
        </pc:spChg>
        <pc:spChg chg="add del mod replId">
          <ac:chgData name="Kristof Boels" userId="4e2ab352072e6d6e" providerId="LiveId" clId="{9C7270D2-B95A-4F10-A22D-845F8397C384}" dt="2023-12-11T18:46:53.199" v="1055" actId="26606"/>
          <ac:spMkLst>
            <pc:docMk/>
            <pc:sldMk cId="123864443" sldId="281"/>
            <ac:spMk id="27" creationId="{332BFC04-A48C-4EFC-16A2-5FA751AD61E0}"/>
          </ac:spMkLst>
        </pc:spChg>
        <pc:spChg chg="add del">
          <ac:chgData name="Kristof Boels" userId="4e2ab352072e6d6e" providerId="LiveId" clId="{9C7270D2-B95A-4F10-A22D-845F8397C384}" dt="2023-12-11T18:48:31.226" v="1063" actId="26606"/>
          <ac:spMkLst>
            <pc:docMk/>
            <pc:sldMk cId="123864443" sldId="281"/>
            <ac:spMk id="28" creationId="{D1EA859B-E555-4109-94F3-6700E046E008}"/>
          </ac:spMkLst>
        </pc:spChg>
        <pc:spChg chg="add del">
          <ac:chgData name="Kristof Boels" userId="4e2ab352072e6d6e" providerId="LiveId" clId="{9C7270D2-B95A-4F10-A22D-845F8397C384}" dt="2023-12-11T18:48:31.212" v="1061" actId="26606"/>
          <ac:spMkLst>
            <pc:docMk/>
            <pc:sldMk cId="123864443" sldId="281"/>
            <ac:spMk id="34" creationId="{3AFE8227-C443-417B-BA91-520EB1EF4559}"/>
          </ac:spMkLst>
        </pc:spChg>
        <pc:spChg chg="add del">
          <ac:chgData name="Kristof Boels" userId="4e2ab352072e6d6e" providerId="LiveId" clId="{9C7270D2-B95A-4F10-A22D-845F8397C384}" dt="2023-12-11T18:48:31.212" v="1061" actId="26606"/>
          <ac:spMkLst>
            <pc:docMk/>
            <pc:sldMk cId="123864443" sldId="281"/>
            <ac:spMk id="35" creationId="{907741FC-B544-4A6E-B831-6789D042333D}"/>
          </ac:spMkLst>
        </pc:spChg>
        <pc:spChg chg="add del">
          <ac:chgData name="Kristof Boels" userId="4e2ab352072e6d6e" providerId="LiveId" clId="{9C7270D2-B95A-4F10-A22D-845F8397C384}" dt="2023-12-11T18:48:31.212" v="1061" actId="26606"/>
          <ac:spMkLst>
            <pc:docMk/>
            <pc:sldMk cId="123864443" sldId="281"/>
            <ac:spMk id="39" creationId="{3F0BE7ED-7814-4273-B18A-F26CC0380380}"/>
          </ac:spMkLst>
        </pc:spChg>
        <pc:spChg chg="add del">
          <ac:chgData name="Kristof Boels" userId="4e2ab352072e6d6e" providerId="LiveId" clId="{9C7270D2-B95A-4F10-A22D-845F8397C384}" dt="2023-12-13T07:24:44.817" v="1735"/>
          <ac:spMkLst>
            <pc:docMk/>
            <pc:sldMk cId="123864443" sldId="281"/>
            <ac:spMk id="44" creationId="{2C61293E-6EBE-43EF-A52C-9BEBFD7679D4}"/>
          </ac:spMkLst>
        </pc:spChg>
        <pc:spChg chg="add del">
          <ac:chgData name="Kristof Boels" userId="4e2ab352072e6d6e" providerId="LiveId" clId="{9C7270D2-B95A-4F10-A22D-845F8397C384}" dt="2023-12-13T07:24:44.817" v="1735"/>
          <ac:spMkLst>
            <pc:docMk/>
            <pc:sldMk cId="123864443" sldId="281"/>
            <ac:spMk id="45" creationId="{21540236-BFD5-4A9D-8840-4703E7F76825}"/>
          </ac:spMkLst>
        </pc:spChg>
        <pc:spChg chg="add del mod replId">
          <ac:chgData name="Kristof Boels" userId="4e2ab352072e6d6e" providerId="LiveId" clId="{9C7270D2-B95A-4F10-A22D-845F8397C384}" dt="2023-12-11T18:48:31.226" v="1063" actId="26606"/>
          <ac:spMkLst>
            <pc:docMk/>
            <pc:sldMk cId="123864443" sldId="281"/>
            <ac:spMk id="47" creationId="{8D2A2978-3E70-B054-B079-4F0E7B7E83CF}"/>
          </ac:spMkLst>
        </pc:spChg>
        <pc:spChg chg="add del mod replId">
          <ac:chgData name="Kristof Boels" userId="4e2ab352072e6d6e" providerId="LiveId" clId="{9C7270D2-B95A-4F10-A22D-845F8397C384}" dt="2023-12-11T18:48:31.226" v="1063" actId="26606"/>
          <ac:spMkLst>
            <pc:docMk/>
            <pc:sldMk cId="123864443" sldId="281"/>
            <ac:spMk id="48" creationId="{98E624EE-B3D6-3845-428C-67F985647C42}"/>
          </ac:spMkLst>
        </pc:spChg>
        <pc:spChg chg="del">
          <ac:chgData name="Kristof Boels" userId="4e2ab352072e6d6e" providerId="LiveId" clId="{9C7270D2-B95A-4F10-A22D-845F8397C384}" dt="2023-12-11T18:44:48.612" v="1007" actId="700"/>
          <ac:spMkLst>
            <pc:docMk/>
            <pc:sldMk cId="123864443" sldId="281"/>
            <ac:spMk id="49" creationId="{3ECBE1F1-D69B-4AFA-ABD5-8E41720EF6DE}"/>
          </ac:spMkLst>
        </pc:spChg>
        <pc:spChg chg="del">
          <ac:chgData name="Kristof Boels" userId="4e2ab352072e6d6e" providerId="LiveId" clId="{9C7270D2-B95A-4F10-A22D-845F8397C384}" dt="2023-12-11T18:44:48.612" v="1007" actId="700"/>
          <ac:spMkLst>
            <pc:docMk/>
            <pc:sldMk cId="123864443" sldId="281"/>
            <ac:spMk id="51" creationId="{603A6265-E10C-4B85-9C20-E75FCAF9CC63}"/>
          </ac:spMkLst>
        </pc:spChg>
        <pc:picChg chg="add mod">
          <ac:chgData name="Kristof Boels" userId="4e2ab352072e6d6e" providerId="LiveId" clId="{9C7270D2-B95A-4F10-A22D-845F8397C384}" dt="2023-12-14T19:58:07.237" v="4695" actId="1076"/>
          <ac:picMkLst>
            <pc:docMk/>
            <pc:sldMk cId="123864443" sldId="281"/>
            <ac:picMk id="3" creationId="{6AD22533-B552-9559-34DE-7E35A1D05841}"/>
          </ac:picMkLst>
        </pc:picChg>
        <pc:picChg chg="add del">
          <ac:chgData name="Kristof Boels" userId="4e2ab352072e6d6e" providerId="LiveId" clId="{9C7270D2-B95A-4F10-A22D-845F8397C384}" dt="2023-12-11T18:46:42.142" v="1051" actId="26606"/>
          <ac:picMkLst>
            <pc:docMk/>
            <pc:sldMk cId="123864443" sldId="281"/>
            <ac:picMk id="17" creationId="{0CA38F46-2ADA-01F0-B147-7613FC5E66FE}"/>
          </ac:picMkLst>
        </pc:picChg>
        <pc:picChg chg="add mod">
          <ac:chgData name="Kristof Boels" userId="4e2ab352072e6d6e" providerId="LiveId" clId="{9C7270D2-B95A-4F10-A22D-845F8397C384}" dt="2023-12-15T14:44:12.807" v="4809" actId="14861"/>
          <ac:picMkLst>
            <pc:docMk/>
            <pc:sldMk cId="123864443" sldId="281"/>
            <ac:picMk id="21" creationId="{4497777C-37B7-50C1-D953-82072C0E19AB}"/>
          </ac:picMkLst>
        </pc:picChg>
        <pc:picChg chg="add del">
          <ac:chgData name="Kristof Boels" userId="4e2ab352072e6d6e" providerId="LiveId" clId="{9C7270D2-B95A-4F10-A22D-845F8397C384}" dt="2023-12-11T18:48:31.212" v="1061" actId="26606"/>
          <ac:picMkLst>
            <pc:docMk/>
            <pc:sldMk cId="123864443" sldId="281"/>
            <ac:picMk id="21" creationId="{FB08F28A-E226-C29F-A9C1-C5032595629F}"/>
          </ac:picMkLst>
        </pc:picChg>
        <pc:picChg chg="add del mod replId">
          <ac:chgData name="Kristof Boels" userId="4e2ab352072e6d6e" providerId="LiveId" clId="{9C7270D2-B95A-4F10-A22D-845F8397C384}" dt="2023-12-11T18:46:53.199" v="1055" actId="26606"/>
          <ac:picMkLst>
            <pc:docMk/>
            <pc:sldMk cId="123864443" sldId="281"/>
            <ac:picMk id="26" creationId="{981D11A1-50D1-AF3E-1C3A-C22D1A54EA83}"/>
          </ac:picMkLst>
        </pc:picChg>
        <pc:picChg chg="add del mod replId">
          <ac:chgData name="Kristof Boels" userId="4e2ab352072e6d6e" providerId="LiveId" clId="{9C7270D2-B95A-4F10-A22D-845F8397C384}" dt="2023-12-11T18:48:31.226" v="1063" actId="26606"/>
          <ac:picMkLst>
            <pc:docMk/>
            <pc:sldMk cId="123864443" sldId="281"/>
            <ac:picMk id="46" creationId="{5BD8E056-ABE4-9DF5-906D-A07F90ED282A}"/>
          </ac:picMkLst>
        </pc:picChg>
        <pc:picChg chg="del">
          <ac:chgData name="Kristof Boels" userId="4e2ab352072e6d6e" providerId="LiveId" clId="{9C7270D2-B95A-4F10-A22D-845F8397C384}" dt="2023-12-11T18:45:13.475" v="1009" actId="478"/>
          <ac:picMkLst>
            <pc:docMk/>
            <pc:sldMk cId="123864443" sldId="281"/>
            <ac:picMk id="50" creationId="{8D7722D2-5209-155B-D12A-CF57B123E9FA}"/>
          </ac:picMkLst>
        </pc:picChg>
      </pc:sldChg>
      <pc:sldChg chg="addSp delSp modSp new mod setBg">
        <pc:chgData name="Kristof Boels" userId="4e2ab352072e6d6e" providerId="LiveId" clId="{9C7270D2-B95A-4F10-A22D-845F8397C384}" dt="2023-12-22T10:38:47.388" v="7529" actId="20577"/>
        <pc:sldMkLst>
          <pc:docMk/>
          <pc:sldMk cId="1069316985" sldId="282"/>
        </pc:sldMkLst>
        <pc:spChg chg="mod">
          <ac:chgData name="Kristof Boels" userId="4e2ab352072e6d6e" providerId="LiveId" clId="{9C7270D2-B95A-4F10-A22D-845F8397C384}" dt="2023-12-21T15:19:25.877" v="7372" actId="2711"/>
          <ac:spMkLst>
            <pc:docMk/>
            <pc:sldMk cId="1069316985" sldId="282"/>
            <ac:spMk id="2" creationId="{E69EDDC0-1052-E3AC-B451-D7F87F495957}"/>
          </ac:spMkLst>
        </pc:spChg>
        <pc:spChg chg="add del mod ord">
          <ac:chgData name="Kristof Boels" userId="4e2ab352072e6d6e" providerId="LiveId" clId="{9C7270D2-B95A-4F10-A22D-845F8397C384}" dt="2023-12-22T10:38:47.388" v="7529" actId="20577"/>
          <ac:spMkLst>
            <pc:docMk/>
            <pc:sldMk cId="1069316985" sldId="282"/>
            <ac:spMk id="3" creationId="{D17ED478-0780-FED8-DF89-8C20006A8CC3}"/>
          </ac:spMkLst>
        </pc:spChg>
        <pc:spChg chg="add del">
          <ac:chgData name="Kristof Boels" userId="4e2ab352072e6d6e" providerId="LiveId" clId="{9C7270D2-B95A-4F10-A22D-845F8397C384}" dt="2023-12-21T11:47:47.645" v="6204" actId="26606"/>
          <ac:spMkLst>
            <pc:docMk/>
            <pc:sldMk cId="1069316985" sldId="282"/>
            <ac:spMk id="6" creationId="{80DF40B2-80F7-4E71-B46C-284163F3654A}"/>
          </ac:spMkLst>
        </pc:spChg>
        <pc:spChg chg="add del">
          <ac:chgData name="Kristof Boels" userId="4e2ab352072e6d6e" providerId="LiveId" clId="{9C7270D2-B95A-4F10-A22D-845F8397C384}" dt="2023-12-21T11:47:05.585" v="6202" actId="26606"/>
          <ac:spMkLst>
            <pc:docMk/>
            <pc:sldMk cId="1069316985" sldId="282"/>
            <ac:spMk id="9" creationId="{9F7D5CDA-D291-4307-BF55-1381FED29634}"/>
          </ac:spMkLst>
        </pc:spChg>
        <pc:spChg chg="add del">
          <ac:chgData name="Kristof Boels" userId="4e2ab352072e6d6e" providerId="LiveId" clId="{9C7270D2-B95A-4F10-A22D-845F8397C384}" dt="2023-12-21T11:47:05.585" v="6202" actId="26606"/>
          <ac:spMkLst>
            <pc:docMk/>
            <pc:sldMk cId="1069316985" sldId="282"/>
            <ac:spMk id="11" creationId="{59B296B9-C5A5-4E4F-9B60-C907B5F1466C}"/>
          </ac:spMkLst>
        </pc:spChg>
        <pc:spChg chg="add del">
          <ac:chgData name="Kristof Boels" userId="4e2ab352072e6d6e" providerId="LiveId" clId="{9C7270D2-B95A-4F10-A22D-845F8397C384}" dt="2023-12-21T11:47:05.585" v="6202" actId="26606"/>
          <ac:spMkLst>
            <pc:docMk/>
            <pc:sldMk cId="1069316985" sldId="282"/>
            <ac:spMk id="13" creationId="{D0300FD3-5AF1-6305-15FA-9078072672E2}"/>
          </ac:spMkLst>
        </pc:spChg>
        <pc:spChg chg="add del">
          <ac:chgData name="Kristof Boels" userId="4e2ab352072e6d6e" providerId="LiveId" clId="{9C7270D2-B95A-4F10-A22D-845F8397C384}" dt="2023-12-21T15:05:52.539" v="7311" actId="26606"/>
          <ac:spMkLst>
            <pc:docMk/>
            <pc:sldMk cId="1069316985" sldId="282"/>
            <ac:spMk id="15" creationId="{2EB492CD-616E-47F8-933B-5E2D952A0593}"/>
          </ac:spMkLst>
        </pc:spChg>
        <pc:spChg chg="add del">
          <ac:chgData name="Kristof Boels" userId="4e2ab352072e6d6e" providerId="LiveId" clId="{9C7270D2-B95A-4F10-A22D-845F8397C384}" dt="2023-12-21T15:05:52.539" v="7311" actId="26606"/>
          <ac:spMkLst>
            <pc:docMk/>
            <pc:sldMk cId="1069316985" sldId="282"/>
            <ac:spMk id="16" creationId="{59383CF9-23B5-4335-9B21-1791C4CF1C75}"/>
          </ac:spMkLst>
        </pc:spChg>
        <pc:spChg chg="add del">
          <ac:chgData name="Kristof Boels" userId="4e2ab352072e6d6e" providerId="LiveId" clId="{9C7270D2-B95A-4F10-A22D-845F8397C384}" dt="2023-12-21T14:33:04.875" v="7184" actId="26606"/>
          <ac:spMkLst>
            <pc:docMk/>
            <pc:sldMk cId="1069316985" sldId="282"/>
            <ac:spMk id="17" creationId="{327D73B4-9F5C-4A64-A179-51B9500CB8B5}"/>
          </ac:spMkLst>
        </pc:spChg>
        <pc:spChg chg="add del">
          <ac:chgData name="Kristof Boels" userId="4e2ab352072e6d6e" providerId="LiveId" clId="{9C7270D2-B95A-4F10-A22D-845F8397C384}" dt="2023-12-21T15:05:52.539" v="7311" actId="26606"/>
          <ac:spMkLst>
            <pc:docMk/>
            <pc:sldMk cId="1069316985" sldId="282"/>
            <ac:spMk id="18" creationId="{0007FE00-9498-4706-B255-6437B0252C02}"/>
          </ac:spMkLst>
        </pc:spChg>
        <pc:spChg chg="add del">
          <ac:chgData name="Kristof Boels" userId="4e2ab352072e6d6e" providerId="LiveId" clId="{9C7270D2-B95A-4F10-A22D-845F8397C384}" dt="2023-12-21T14:33:04.875" v="7184" actId="26606"/>
          <ac:spMkLst>
            <pc:docMk/>
            <pc:sldMk cId="1069316985" sldId="282"/>
            <ac:spMk id="19" creationId="{C1F06963-6374-4B48-844F-071A9BAAAE02}"/>
          </ac:spMkLst>
        </pc:spChg>
        <pc:spChg chg="add del">
          <ac:chgData name="Kristof Boels" userId="4e2ab352072e6d6e" providerId="LiveId" clId="{9C7270D2-B95A-4F10-A22D-845F8397C384}" dt="2023-12-21T14:33:04.875" v="7184" actId="26606"/>
          <ac:spMkLst>
            <pc:docMk/>
            <pc:sldMk cId="1069316985" sldId="282"/>
            <ac:spMk id="25" creationId="{E3020543-B24B-4EC4-8FFC-8DD88EEA91A8}"/>
          </ac:spMkLst>
        </pc:spChg>
        <pc:spChg chg="add del">
          <ac:chgData name="Kristof Boels" userId="4e2ab352072e6d6e" providerId="LiveId" clId="{9C7270D2-B95A-4F10-A22D-845F8397C384}" dt="2023-12-21T15:05:38.692" v="7308" actId="26606"/>
          <ac:spMkLst>
            <pc:docMk/>
            <pc:sldMk cId="1069316985" sldId="282"/>
            <ac:spMk id="29" creationId="{C4285719-470E-454C-AF62-8323075F1F5B}"/>
          </ac:spMkLst>
        </pc:spChg>
        <pc:spChg chg="add del">
          <ac:chgData name="Kristof Boels" userId="4e2ab352072e6d6e" providerId="LiveId" clId="{9C7270D2-B95A-4F10-A22D-845F8397C384}" dt="2023-12-21T15:05:38.692" v="7308" actId="26606"/>
          <ac:spMkLst>
            <pc:docMk/>
            <pc:sldMk cId="1069316985" sldId="282"/>
            <ac:spMk id="31" creationId="{CD9FE4EF-C4D8-49A0-B2FF-81D8DB7D8A24}"/>
          </ac:spMkLst>
        </pc:spChg>
        <pc:spChg chg="add del">
          <ac:chgData name="Kristof Boels" userId="4e2ab352072e6d6e" providerId="LiveId" clId="{9C7270D2-B95A-4F10-A22D-845F8397C384}" dt="2023-12-21T15:05:38.692" v="7308" actId="26606"/>
          <ac:spMkLst>
            <pc:docMk/>
            <pc:sldMk cId="1069316985" sldId="282"/>
            <ac:spMk id="33" creationId="{4300840D-0A0B-4512-BACA-B439D5B9C57C}"/>
          </ac:spMkLst>
        </pc:spChg>
        <pc:spChg chg="add del">
          <ac:chgData name="Kristof Boels" userId="4e2ab352072e6d6e" providerId="LiveId" clId="{9C7270D2-B95A-4F10-A22D-845F8397C384}" dt="2023-12-21T15:05:38.692" v="7308" actId="26606"/>
          <ac:spMkLst>
            <pc:docMk/>
            <pc:sldMk cId="1069316985" sldId="282"/>
            <ac:spMk id="35" creationId="{D2B78728-A580-49A7-84F9-6EF6F583ADE0}"/>
          </ac:spMkLst>
        </pc:spChg>
        <pc:spChg chg="add del">
          <ac:chgData name="Kristof Boels" userId="4e2ab352072e6d6e" providerId="LiveId" clId="{9C7270D2-B95A-4F10-A22D-845F8397C384}" dt="2023-12-21T15:05:38.692" v="7308" actId="26606"/>
          <ac:spMkLst>
            <pc:docMk/>
            <pc:sldMk cId="1069316985" sldId="282"/>
            <ac:spMk id="37" creationId="{38FAA1A1-D861-433F-88FA-1E9D6FD31D11}"/>
          </ac:spMkLst>
        </pc:spChg>
        <pc:spChg chg="add del">
          <ac:chgData name="Kristof Boels" userId="4e2ab352072e6d6e" providerId="LiveId" clId="{9C7270D2-B95A-4F10-A22D-845F8397C384}" dt="2023-12-21T15:05:38.692" v="7308" actId="26606"/>
          <ac:spMkLst>
            <pc:docMk/>
            <pc:sldMk cId="1069316985" sldId="282"/>
            <ac:spMk id="39" creationId="{8D71EDA1-87BF-4D5D-AB79-F346FD19278A}"/>
          </ac:spMkLst>
        </pc:spChg>
        <pc:grpChg chg="add del">
          <ac:chgData name="Kristof Boels" userId="4e2ab352072e6d6e" providerId="LiveId" clId="{9C7270D2-B95A-4F10-A22D-845F8397C384}" dt="2023-12-21T14:33:04.875" v="7184" actId="26606"/>
          <ac:grpSpMkLst>
            <pc:docMk/>
            <pc:sldMk cId="1069316985" sldId="282"/>
            <ac:grpSpMk id="21" creationId="{5614C7C0-FA1D-4105-8345-1DF76F9870A8}"/>
          </ac:grpSpMkLst>
        </pc:grpChg>
        <pc:grpChg chg="add">
          <ac:chgData name="Kristof Boels" userId="4e2ab352072e6d6e" providerId="LiveId" clId="{9C7270D2-B95A-4F10-A22D-845F8397C384}" dt="2023-12-21T15:05:52.539" v="7311" actId="26606"/>
          <ac:grpSpMkLst>
            <pc:docMk/>
            <pc:sldMk cId="1069316985" sldId="282"/>
            <ac:grpSpMk id="26" creationId="{C54A2A4D-19EF-3552-F383-6AD9587C8AFC}"/>
          </ac:grpSpMkLst>
        </pc:grpChg>
        <pc:grpChg chg="add del">
          <ac:chgData name="Kristof Boels" userId="4e2ab352072e6d6e" providerId="LiveId" clId="{9C7270D2-B95A-4F10-A22D-845F8397C384}" dt="2023-12-21T15:05:43.949" v="7310" actId="26606"/>
          <ac:grpSpMkLst>
            <pc:docMk/>
            <pc:sldMk cId="1069316985" sldId="282"/>
            <ac:grpSpMk id="41" creationId="{16C73AF9-0D33-5C66-5D79-0D0129904B31}"/>
          </ac:grpSpMkLst>
        </pc:grpChg>
        <pc:graphicFrameChg chg="add del">
          <ac:chgData name="Kristof Boels" userId="4e2ab352072e6d6e" providerId="LiveId" clId="{9C7270D2-B95A-4F10-A22D-845F8397C384}" dt="2023-12-21T14:32:34.756" v="7182" actId="26606"/>
          <ac:graphicFrameMkLst>
            <pc:docMk/>
            <pc:sldMk cId="1069316985" sldId="282"/>
            <ac:graphicFrameMk id="14" creationId="{3D7DD3FC-4B05-6D4D-20B7-3D57517BEB2C}"/>
          </ac:graphicFrameMkLst>
        </pc:graphicFrameChg>
        <pc:picChg chg="add del">
          <ac:chgData name="Kristof Boels" userId="4e2ab352072e6d6e" providerId="LiveId" clId="{9C7270D2-B95A-4F10-A22D-845F8397C384}" dt="2023-12-21T11:47:05.585" v="6202" actId="26606"/>
          <ac:picMkLst>
            <pc:docMk/>
            <pc:sldMk cId="1069316985" sldId="282"/>
            <ac:picMk id="5" creationId="{08D80737-FD38-0914-CBC2-F0F89838A26D}"/>
          </ac:picMkLst>
        </pc:picChg>
        <pc:picChg chg="add del">
          <ac:chgData name="Kristof Boels" userId="4e2ab352072e6d6e" providerId="LiveId" clId="{9C7270D2-B95A-4F10-A22D-845F8397C384}" dt="2023-12-21T11:47:47.645" v="6204" actId="26606"/>
          <ac:picMkLst>
            <pc:docMk/>
            <pc:sldMk cId="1069316985" sldId="282"/>
            <ac:picMk id="7" creationId="{ED63ABD2-1551-004F-C519-D062ACF61AD6}"/>
          </ac:picMkLst>
        </pc:picChg>
        <pc:picChg chg="add del mod">
          <ac:chgData name="Kristof Boels" userId="4e2ab352072e6d6e" providerId="LiveId" clId="{9C7270D2-B95A-4F10-A22D-845F8397C384}" dt="2023-12-21T13:57:22.173" v="6694" actId="478"/>
          <ac:picMkLst>
            <pc:docMk/>
            <pc:sldMk cId="1069316985" sldId="282"/>
            <ac:picMk id="8" creationId="{F2ABD0BC-495B-29FB-E25E-5674331C2D92}"/>
          </ac:picMkLst>
        </pc:picChg>
        <pc:picChg chg="add mod ord">
          <ac:chgData name="Kristof Boels" userId="4e2ab352072e6d6e" providerId="LiveId" clId="{9C7270D2-B95A-4F10-A22D-845F8397C384}" dt="2023-12-21T15:27:27.257" v="7382" actId="14861"/>
          <ac:picMkLst>
            <pc:docMk/>
            <pc:sldMk cId="1069316985" sldId="282"/>
            <ac:picMk id="12" creationId="{01753311-6F43-20D4-A55D-C36A291B7EBF}"/>
          </ac:picMkLst>
        </pc:picChg>
        <pc:picChg chg="add mod">
          <ac:chgData name="Kristof Boels" userId="4e2ab352072e6d6e" providerId="LiveId" clId="{9C7270D2-B95A-4F10-A22D-845F8397C384}" dt="2023-12-21T14:42:18.676" v="7276" actId="1076"/>
          <ac:picMkLst>
            <pc:docMk/>
            <pc:sldMk cId="1069316985" sldId="282"/>
            <ac:picMk id="24" creationId="{269FE1AA-B567-7C40-C1F3-138572C26995}"/>
          </ac:picMkLst>
        </pc:picChg>
        <pc:cxnChg chg="add del">
          <ac:chgData name="Kristof Boels" userId="4e2ab352072e6d6e" providerId="LiveId" clId="{9C7270D2-B95A-4F10-A22D-845F8397C384}" dt="2023-12-21T14:33:04.875" v="7184" actId="26606"/>
          <ac:cxnSpMkLst>
            <pc:docMk/>
            <pc:sldMk cId="1069316985" sldId="282"/>
            <ac:cxnSpMk id="27" creationId="{C49DA8F6-BCC1-4447-B54C-57856834B94B}"/>
          </ac:cxnSpMkLst>
        </pc:cxnChg>
      </pc:sldChg>
      <pc:sldChg chg="addSp delSp modSp new mod setBg">
        <pc:chgData name="Kristof Boels" userId="4e2ab352072e6d6e" providerId="LiveId" clId="{9C7270D2-B95A-4F10-A22D-845F8397C384}" dt="2023-12-21T14:47:39.811" v="7284" actId="1076"/>
        <pc:sldMkLst>
          <pc:docMk/>
          <pc:sldMk cId="3284677648" sldId="283"/>
        </pc:sldMkLst>
        <pc:spChg chg="mod">
          <ac:chgData name="Kristof Boels" userId="4e2ab352072e6d6e" providerId="LiveId" clId="{9C7270D2-B95A-4F10-A22D-845F8397C384}" dt="2023-12-21T10:37:49.735" v="5440" actId="122"/>
          <ac:spMkLst>
            <pc:docMk/>
            <pc:sldMk cId="3284677648" sldId="283"/>
            <ac:spMk id="2" creationId="{0487302B-74A6-8291-5ED3-765539F308A8}"/>
          </ac:spMkLst>
        </pc:spChg>
        <pc:spChg chg="mod">
          <ac:chgData name="Kristof Boels" userId="4e2ab352072e6d6e" providerId="LiveId" clId="{9C7270D2-B95A-4F10-A22D-845F8397C384}" dt="2023-12-21T14:16:22.549" v="7091" actId="6549"/>
          <ac:spMkLst>
            <pc:docMk/>
            <pc:sldMk cId="3284677648" sldId="283"/>
            <ac:spMk id="3" creationId="{354716D3-1580-4C3C-C211-7E00DBEBC2ED}"/>
          </ac:spMkLst>
        </pc:spChg>
        <pc:spChg chg="add mod">
          <ac:chgData name="Kristof Boels" userId="4e2ab352072e6d6e" providerId="LiveId" clId="{9C7270D2-B95A-4F10-A22D-845F8397C384}" dt="2023-12-21T14:12:26.326" v="7024" actId="1076"/>
          <ac:spMkLst>
            <pc:docMk/>
            <pc:sldMk cId="3284677648" sldId="283"/>
            <ac:spMk id="10" creationId="{85C45DE6-774F-8734-7CBF-77850DB7AB81}"/>
          </ac:spMkLst>
        </pc:spChg>
        <pc:spChg chg="add mod">
          <ac:chgData name="Kristof Boels" userId="4e2ab352072e6d6e" providerId="LiveId" clId="{9C7270D2-B95A-4F10-A22D-845F8397C384}" dt="2023-12-21T14:21:07.191" v="7144" actId="14100"/>
          <ac:spMkLst>
            <pc:docMk/>
            <pc:sldMk cId="3284677648" sldId="283"/>
            <ac:spMk id="16" creationId="{43AB8594-6CFA-E072-26A3-3032DB639B63}"/>
          </ac:spMkLst>
        </pc:spChg>
        <pc:spChg chg="add mod">
          <ac:chgData name="Kristof Boels" userId="4e2ab352072e6d6e" providerId="LiveId" clId="{9C7270D2-B95A-4F10-A22D-845F8397C384}" dt="2023-12-21T14:21:09.371" v="7147" actId="14100"/>
          <ac:spMkLst>
            <pc:docMk/>
            <pc:sldMk cId="3284677648" sldId="283"/>
            <ac:spMk id="17" creationId="{D22C105B-CEAA-AED4-E13C-16FC95FF1517}"/>
          </ac:spMkLst>
        </pc:spChg>
        <pc:spChg chg="add mod">
          <ac:chgData name="Kristof Boels" userId="4e2ab352072e6d6e" providerId="LiveId" clId="{9C7270D2-B95A-4F10-A22D-845F8397C384}" dt="2023-12-21T11:03:56.444" v="5972" actId="1076"/>
          <ac:spMkLst>
            <pc:docMk/>
            <pc:sldMk cId="3284677648" sldId="283"/>
            <ac:spMk id="18" creationId="{0EDBEEDC-41DC-06F2-96A6-301562131B00}"/>
          </ac:spMkLst>
        </pc:spChg>
        <pc:spChg chg="add mod">
          <ac:chgData name="Kristof Boels" userId="4e2ab352072e6d6e" providerId="LiveId" clId="{9C7270D2-B95A-4F10-A22D-845F8397C384}" dt="2023-12-21T11:01:46.626" v="5958" actId="1076"/>
          <ac:spMkLst>
            <pc:docMk/>
            <pc:sldMk cId="3284677648" sldId="283"/>
            <ac:spMk id="20" creationId="{DDF4C10A-3FCC-C124-BC6B-675A14DED48D}"/>
          </ac:spMkLst>
        </pc:spChg>
        <pc:spChg chg="add del mod">
          <ac:chgData name="Kristof Boels" userId="4e2ab352072e6d6e" providerId="LiveId" clId="{9C7270D2-B95A-4F10-A22D-845F8397C384}" dt="2023-12-21T11:04:26.789" v="6040" actId="478"/>
          <ac:spMkLst>
            <pc:docMk/>
            <pc:sldMk cId="3284677648" sldId="283"/>
            <ac:spMk id="29" creationId="{4A911C3B-F78E-27E8-C767-8013C0A9BCF4}"/>
          </ac:spMkLst>
        </pc:spChg>
        <pc:spChg chg="add del mod">
          <ac:chgData name="Kristof Boels" userId="4e2ab352072e6d6e" providerId="LiveId" clId="{9C7270D2-B95A-4F10-A22D-845F8397C384}" dt="2023-12-21T14:15:31.814" v="7060"/>
          <ac:spMkLst>
            <pc:docMk/>
            <pc:sldMk cId="3284677648" sldId="283"/>
            <ac:spMk id="35" creationId="{A0C1E1B9-DCBE-83A5-43BF-9AD8FE2F87F5}"/>
          </ac:spMkLst>
        </pc:spChg>
        <pc:spChg chg="add mod">
          <ac:chgData name="Kristof Boels" userId="4e2ab352072e6d6e" providerId="LiveId" clId="{9C7270D2-B95A-4F10-A22D-845F8397C384}" dt="2023-12-21T14:19:48.057" v="7133" actId="14100"/>
          <ac:spMkLst>
            <pc:docMk/>
            <pc:sldMk cId="3284677648" sldId="283"/>
            <ac:spMk id="36" creationId="{D3323581-B098-5989-6CE0-69C4C614F87B}"/>
          </ac:spMkLst>
        </pc:spChg>
        <pc:spChg chg="add mod">
          <ac:chgData name="Kristof Boels" userId="4e2ab352072e6d6e" providerId="LiveId" clId="{9C7270D2-B95A-4F10-A22D-845F8397C384}" dt="2023-12-21T14:19:37.924" v="7132" actId="14100"/>
          <ac:spMkLst>
            <pc:docMk/>
            <pc:sldMk cId="3284677648" sldId="283"/>
            <ac:spMk id="37" creationId="{4011BA35-A778-C81A-8F5D-093876CCB581}"/>
          </ac:spMkLst>
        </pc:spChg>
        <pc:picChg chg="add mod">
          <ac:chgData name="Kristof Boels" userId="4e2ab352072e6d6e" providerId="LiveId" clId="{9C7270D2-B95A-4F10-A22D-845F8397C384}" dt="2023-12-21T14:15:50.223" v="7061" actId="1076"/>
          <ac:picMkLst>
            <pc:docMk/>
            <pc:sldMk cId="3284677648" sldId="283"/>
            <ac:picMk id="5" creationId="{356E4FE9-525D-E07B-EEA6-4DE9BFD8C06E}"/>
          </ac:picMkLst>
        </pc:picChg>
        <pc:picChg chg="add mod">
          <ac:chgData name="Kristof Boels" userId="4e2ab352072e6d6e" providerId="LiveId" clId="{9C7270D2-B95A-4F10-A22D-845F8397C384}" dt="2023-12-21T14:13:17.829" v="7031" actId="1076"/>
          <ac:picMkLst>
            <pc:docMk/>
            <pc:sldMk cId="3284677648" sldId="283"/>
            <ac:picMk id="7" creationId="{02AC7AF9-328A-3FC5-DE0F-5AB1AB05EFB9}"/>
          </ac:picMkLst>
        </pc:picChg>
        <pc:picChg chg="add mod">
          <ac:chgData name="Kristof Boels" userId="4e2ab352072e6d6e" providerId="LiveId" clId="{9C7270D2-B95A-4F10-A22D-845F8397C384}" dt="2023-12-21T14:13:28.327" v="7033" actId="1076"/>
          <ac:picMkLst>
            <pc:docMk/>
            <pc:sldMk cId="3284677648" sldId="283"/>
            <ac:picMk id="9" creationId="{BB014A22-A748-DD5C-037E-AA03F3C340D1}"/>
          </ac:picMkLst>
        </pc:picChg>
        <pc:picChg chg="add mod">
          <ac:chgData name="Kristof Boels" userId="4e2ab352072e6d6e" providerId="LiveId" clId="{9C7270D2-B95A-4F10-A22D-845F8397C384}" dt="2023-12-21T14:13:32.568" v="7034" actId="1076"/>
          <ac:picMkLst>
            <pc:docMk/>
            <pc:sldMk cId="3284677648" sldId="283"/>
            <ac:picMk id="34" creationId="{568FB76B-95D5-D3D0-97AA-1205FFEFF009}"/>
          </ac:picMkLst>
        </pc:picChg>
        <pc:picChg chg="add mod">
          <ac:chgData name="Kristof Boels" userId="4e2ab352072e6d6e" providerId="LiveId" clId="{9C7270D2-B95A-4F10-A22D-845F8397C384}" dt="2023-12-21T14:43:03.609" v="7283" actId="1076"/>
          <ac:picMkLst>
            <pc:docMk/>
            <pc:sldMk cId="3284677648" sldId="283"/>
            <ac:picMk id="42" creationId="{7F7C750F-8AEE-360C-52D2-7DD2E67FABD4}"/>
          </ac:picMkLst>
        </pc:picChg>
        <pc:cxnChg chg="add del mod">
          <ac:chgData name="Kristof Boels" userId="4e2ab352072e6d6e" providerId="LiveId" clId="{9C7270D2-B95A-4F10-A22D-845F8397C384}" dt="2023-12-21T11:03:11.378" v="5964" actId="478"/>
          <ac:cxnSpMkLst>
            <pc:docMk/>
            <pc:sldMk cId="3284677648" sldId="283"/>
            <ac:cxnSpMk id="12" creationId="{181A428A-6329-9FDD-8DDB-819CC78108BA}"/>
          </ac:cxnSpMkLst>
        </pc:cxnChg>
        <pc:cxnChg chg="add del">
          <ac:chgData name="Kristof Boels" userId="4e2ab352072e6d6e" providerId="LiveId" clId="{9C7270D2-B95A-4F10-A22D-845F8397C384}" dt="2023-12-21T11:03:19.170" v="5966" actId="11529"/>
          <ac:cxnSpMkLst>
            <pc:docMk/>
            <pc:sldMk cId="3284677648" sldId="283"/>
            <ac:cxnSpMk id="26" creationId="{3F969096-B439-0CBF-2274-6D55A9BE9376}"/>
          </ac:cxnSpMkLst>
        </pc:cxnChg>
        <pc:cxnChg chg="add del">
          <ac:chgData name="Kristof Boels" userId="4e2ab352072e6d6e" providerId="LiveId" clId="{9C7270D2-B95A-4F10-A22D-845F8397C384}" dt="2023-12-21T11:03:34.635" v="5968" actId="478"/>
          <ac:cxnSpMkLst>
            <pc:docMk/>
            <pc:sldMk cId="3284677648" sldId="283"/>
            <ac:cxnSpMk id="28" creationId="{0158388B-319C-7150-7912-1BFFE3451F81}"/>
          </ac:cxnSpMkLst>
        </pc:cxnChg>
        <pc:cxnChg chg="add mod">
          <ac:chgData name="Kristof Boels" userId="4e2ab352072e6d6e" providerId="LiveId" clId="{9C7270D2-B95A-4F10-A22D-845F8397C384}" dt="2023-12-21T14:47:39.811" v="7284" actId="1076"/>
          <ac:cxnSpMkLst>
            <pc:docMk/>
            <pc:sldMk cId="3284677648" sldId="283"/>
            <ac:cxnSpMk id="31" creationId="{21FFD4DF-6BBE-8064-AD51-3E44F716B502}"/>
          </ac:cxnSpMkLst>
        </pc:cxnChg>
      </pc:sldChg>
      <pc:sldMasterChg chg="modTransition modSldLayout">
        <pc:chgData name="Kristof Boels" userId="4e2ab352072e6d6e" providerId="LiveId" clId="{9C7270D2-B95A-4F10-A22D-845F8397C384}" dt="2023-12-13T07:24:44.817" v="1735"/>
        <pc:sldMasterMkLst>
          <pc:docMk/>
          <pc:sldMasterMk cId="2972815467" sldId="2147483686"/>
        </pc:sldMasterMkLst>
        <pc:sldLayoutChg chg="modTransition">
          <pc:chgData name="Kristof Boels" userId="4e2ab352072e6d6e" providerId="LiveId" clId="{9C7270D2-B95A-4F10-A22D-845F8397C384}" dt="2023-12-13T07:24:44.817" v="1735"/>
          <pc:sldLayoutMkLst>
            <pc:docMk/>
            <pc:sldMasterMk cId="2972815467" sldId="2147483686"/>
            <pc:sldLayoutMk cId="2912374128" sldId="2147483687"/>
          </pc:sldLayoutMkLst>
        </pc:sldLayoutChg>
        <pc:sldLayoutChg chg="modTransition">
          <pc:chgData name="Kristof Boels" userId="4e2ab352072e6d6e" providerId="LiveId" clId="{9C7270D2-B95A-4F10-A22D-845F8397C384}" dt="2023-12-13T07:24:44.817" v="1735"/>
          <pc:sldLayoutMkLst>
            <pc:docMk/>
            <pc:sldMasterMk cId="2972815467" sldId="2147483686"/>
            <pc:sldLayoutMk cId="951967003" sldId="2147483688"/>
          </pc:sldLayoutMkLst>
        </pc:sldLayoutChg>
        <pc:sldLayoutChg chg="modTransition">
          <pc:chgData name="Kristof Boels" userId="4e2ab352072e6d6e" providerId="LiveId" clId="{9C7270D2-B95A-4F10-A22D-845F8397C384}" dt="2023-12-13T07:24:44.817" v="1735"/>
          <pc:sldLayoutMkLst>
            <pc:docMk/>
            <pc:sldMasterMk cId="2972815467" sldId="2147483686"/>
            <pc:sldLayoutMk cId="3147963725" sldId="2147483689"/>
          </pc:sldLayoutMkLst>
        </pc:sldLayoutChg>
        <pc:sldLayoutChg chg="modTransition">
          <pc:chgData name="Kristof Boels" userId="4e2ab352072e6d6e" providerId="LiveId" clId="{9C7270D2-B95A-4F10-A22D-845F8397C384}" dt="2023-12-13T07:24:44.817" v="1735"/>
          <pc:sldLayoutMkLst>
            <pc:docMk/>
            <pc:sldMasterMk cId="2972815467" sldId="2147483686"/>
            <pc:sldLayoutMk cId="90966486" sldId="2147483690"/>
          </pc:sldLayoutMkLst>
        </pc:sldLayoutChg>
        <pc:sldLayoutChg chg="modTransition">
          <pc:chgData name="Kristof Boels" userId="4e2ab352072e6d6e" providerId="LiveId" clId="{9C7270D2-B95A-4F10-A22D-845F8397C384}" dt="2023-12-13T07:24:44.817" v="1735"/>
          <pc:sldLayoutMkLst>
            <pc:docMk/>
            <pc:sldMasterMk cId="2972815467" sldId="2147483686"/>
            <pc:sldLayoutMk cId="3267638327" sldId="2147483691"/>
          </pc:sldLayoutMkLst>
        </pc:sldLayoutChg>
        <pc:sldLayoutChg chg="modTransition">
          <pc:chgData name="Kristof Boels" userId="4e2ab352072e6d6e" providerId="LiveId" clId="{9C7270D2-B95A-4F10-A22D-845F8397C384}" dt="2023-12-13T07:24:44.817" v="1735"/>
          <pc:sldLayoutMkLst>
            <pc:docMk/>
            <pc:sldMasterMk cId="2972815467" sldId="2147483686"/>
            <pc:sldLayoutMk cId="737470962" sldId="2147483692"/>
          </pc:sldLayoutMkLst>
        </pc:sldLayoutChg>
        <pc:sldLayoutChg chg="modTransition">
          <pc:chgData name="Kristof Boels" userId="4e2ab352072e6d6e" providerId="LiveId" clId="{9C7270D2-B95A-4F10-A22D-845F8397C384}" dt="2023-12-13T07:24:44.817" v="1735"/>
          <pc:sldLayoutMkLst>
            <pc:docMk/>
            <pc:sldMasterMk cId="2972815467" sldId="2147483686"/>
            <pc:sldLayoutMk cId="121585433" sldId="2147483693"/>
          </pc:sldLayoutMkLst>
        </pc:sldLayoutChg>
        <pc:sldLayoutChg chg="modTransition">
          <pc:chgData name="Kristof Boels" userId="4e2ab352072e6d6e" providerId="LiveId" clId="{9C7270D2-B95A-4F10-A22D-845F8397C384}" dt="2023-12-13T07:24:44.817" v="1735"/>
          <pc:sldLayoutMkLst>
            <pc:docMk/>
            <pc:sldMasterMk cId="2972815467" sldId="2147483686"/>
            <pc:sldLayoutMk cId="2758299331" sldId="2147483694"/>
          </pc:sldLayoutMkLst>
        </pc:sldLayoutChg>
        <pc:sldLayoutChg chg="modTransition">
          <pc:chgData name="Kristof Boels" userId="4e2ab352072e6d6e" providerId="LiveId" clId="{9C7270D2-B95A-4F10-A22D-845F8397C384}" dt="2023-12-13T07:24:44.817" v="1735"/>
          <pc:sldLayoutMkLst>
            <pc:docMk/>
            <pc:sldMasterMk cId="2972815467" sldId="2147483686"/>
            <pc:sldLayoutMk cId="1192806123" sldId="2147483695"/>
          </pc:sldLayoutMkLst>
        </pc:sldLayoutChg>
        <pc:sldLayoutChg chg="modTransition">
          <pc:chgData name="Kristof Boels" userId="4e2ab352072e6d6e" providerId="LiveId" clId="{9C7270D2-B95A-4F10-A22D-845F8397C384}" dt="2023-12-13T07:24:44.817" v="1735"/>
          <pc:sldLayoutMkLst>
            <pc:docMk/>
            <pc:sldMasterMk cId="2972815467" sldId="2147483686"/>
            <pc:sldLayoutMk cId="4156386384" sldId="2147483696"/>
          </pc:sldLayoutMkLst>
        </pc:sldLayoutChg>
        <pc:sldLayoutChg chg="modTransition">
          <pc:chgData name="Kristof Boels" userId="4e2ab352072e6d6e" providerId="LiveId" clId="{9C7270D2-B95A-4F10-A22D-845F8397C384}" dt="2023-12-13T07:24:44.817" v="1735"/>
          <pc:sldLayoutMkLst>
            <pc:docMk/>
            <pc:sldMasterMk cId="2972815467" sldId="2147483686"/>
            <pc:sldLayoutMk cId="1731985243" sldId="2147483697"/>
          </pc:sldLayoutMkLst>
        </pc:sldLayoutChg>
      </pc:sldMasterChg>
      <pc:sldMasterChg chg="modTransition modSldLayout">
        <pc:chgData name="Kristof Boels" userId="4e2ab352072e6d6e" providerId="LiveId" clId="{9C7270D2-B95A-4F10-A22D-845F8397C384}" dt="2023-12-13T07:24:31.725" v="1704"/>
        <pc:sldMasterMkLst>
          <pc:docMk/>
          <pc:sldMasterMk cId="4072596774" sldId="2147483686"/>
        </pc:sldMasterMkLst>
        <pc:sldLayoutChg chg="modTransition">
          <pc:chgData name="Kristof Boels" userId="4e2ab352072e6d6e" providerId="LiveId" clId="{9C7270D2-B95A-4F10-A22D-845F8397C384}" dt="2023-12-13T07:24:31.725" v="1704"/>
          <pc:sldLayoutMkLst>
            <pc:docMk/>
            <pc:sldMasterMk cId="4072596774" sldId="2147483686"/>
            <pc:sldLayoutMk cId="1957833205" sldId="2147483687"/>
          </pc:sldLayoutMkLst>
        </pc:sldLayoutChg>
        <pc:sldLayoutChg chg="modTransition">
          <pc:chgData name="Kristof Boels" userId="4e2ab352072e6d6e" providerId="LiveId" clId="{9C7270D2-B95A-4F10-A22D-845F8397C384}" dt="2023-12-13T07:24:31.725" v="1704"/>
          <pc:sldLayoutMkLst>
            <pc:docMk/>
            <pc:sldMasterMk cId="4072596774" sldId="2147483686"/>
            <pc:sldLayoutMk cId="1302563834" sldId="2147483688"/>
          </pc:sldLayoutMkLst>
        </pc:sldLayoutChg>
        <pc:sldLayoutChg chg="modTransition">
          <pc:chgData name="Kristof Boels" userId="4e2ab352072e6d6e" providerId="LiveId" clId="{9C7270D2-B95A-4F10-A22D-845F8397C384}" dt="2023-12-13T07:24:31.725" v="1704"/>
          <pc:sldLayoutMkLst>
            <pc:docMk/>
            <pc:sldMasterMk cId="4072596774" sldId="2147483686"/>
            <pc:sldLayoutMk cId="3496409610" sldId="2147483689"/>
          </pc:sldLayoutMkLst>
        </pc:sldLayoutChg>
        <pc:sldLayoutChg chg="modTransition">
          <pc:chgData name="Kristof Boels" userId="4e2ab352072e6d6e" providerId="LiveId" clId="{9C7270D2-B95A-4F10-A22D-845F8397C384}" dt="2023-12-13T07:24:31.725" v="1704"/>
          <pc:sldLayoutMkLst>
            <pc:docMk/>
            <pc:sldMasterMk cId="4072596774" sldId="2147483686"/>
            <pc:sldLayoutMk cId="2034203177" sldId="2147483690"/>
          </pc:sldLayoutMkLst>
        </pc:sldLayoutChg>
        <pc:sldLayoutChg chg="modTransition">
          <pc:chgData name="Kristof Boels" userId="4e2ab352072e6d6e" providerId="LiveId" clId="{9C7270D2-B95A-4F10-A22D-845F8397C384}" dt="2023-12-13T07:24:31.725" v="1704"/>
          <pc:sldLayoutMkLst>
            <pc:docMk/>
            <pc:sldMasterMk cId="4072596774" sldId="2147483686"/>
            <pc:sldLayoutMk cId="741262225" sldId="2147483691"/>
          </pc:sldLayoutMkLst>
        </pc:sldLayoutChg>
        <pc:sldLayoutChg chg="modTransition">
          <pc:chgData name="Kristof Boels" userId="4e2ab352072e6d6e" providerId="LiveId" clId="{9C7270D2-B95A-4F10-A22D-845F8397C384}" dt="2023-12-13T07:24:31.725" v="1704"/>
          <pc:sldLayoutMkLst>
            <pc:docMk/>
            <pc:sldMasterMk cId="4072596774" sldId="2147483686"/>
            <pc:sldLayoutMk cId="3312092403" sldId="2147483692"/>
          </pc:sldLayoutMkLst>
        </pc:sldLayoutChg>
        <pc:sldLayoutChg chg="modTransition">
          <pc:chgData name="Kristof Boels" userId="4e2ab352072e6d6e" providerId="LiveId" clId="{9C7270D2-B95A-4F10-A22D-845F8397C384}" dt="2023-12-13T07:24:31.725" v="1704"/>
          <pc:sldLayoutMkLst>
            <pc:docMk/>
            <pc:sldMasterMk cId="4072596774" sldId="2147483686"/>
            <pc:sldLayoutMk cId="879556999" sldId="2147483693"/>
          </pc:sldLayoutMkLst>
        </pc:sldLayoutChg>
        <pc:sldLayoutChg chg="modTransition">
          <pc:chgData name="Kristof Boels" userId="4e2ab352072e6d6e" providerId="LiveId" clId="{9C7270D2-B95A-4F10-A22D-845F8397C384}" dt="2023-12-13T07:24:31.725" v="1704"/>
          <pc:sldLayoutMkLst>
            <pc:docMk/>
            <pc:sldMasterMk cId="4072596774" sldId="2147483686"/>
            <pc:sldLayoutMk cId="2301216696" sldId="2147483694"/>
          </pc:sldLayoutMkLst>
        </pc:sldLayoutChg>
        <pc:sldLayoutChg chg="modTransition">
          <pc:chgData name="Kristof Boels" userId="4e2ab352072e6d6e" providerId="LiveId" clId="{9C7270D2-B95A-4F10-A22D-845F8397C384}" dt="2023-12-13T07:24:31.725" v="1704"/>
          <pc:sldLayoutMkLst>
            <pc:docMk/>
            <pc:sldMasterMk cId="4072596774" sldId="2147483686"/>
            <pc:sldLayoutMk cId="1763178778" sldId="2147483695"/>
          </pc:sldLayoutMkLst>
        </pc:sldLayoutChg>
        <pc:sldLayoutChg chg="modTransition">
          <pc:chgData name="Kristof Boels" userId="4e2ab352072e6d6e" providerId="LiveId" clId="{9C7270D2-B95A-4F10-A22D-845F8397C384}" dt="2023-12-13T07:24:31.725" v="1704"/>
          <pc:sldLayoutMkLst>
            <pc:docMk/>
            <pc:sldMasterMk cId="4072596774" sldId="2147483686"/>
            <pc:sldLayoutMk cId="907035615" sldId="2147483702"/>
          </pc:sldLayoutMkLst>
        </pc:sldLayoutChg>
        <pc:sldLayoutChg chg="modTransition">
          <pc:chgData name="Kristof Boels" userId="4e2ab352072e6d6e" providerId="LiveId" clId="{9C7270D2-B95A-4F10-A22D-845F8397C384}" dt="2023-12-13T07:24:31.725" v="1704"/>
          <pc:sldLayoutMkLst>
            <pc:docMk/>
            <pc:sldMasterMk cId="4072596774" sldId="2147483686"/>
            <pc:sldLayoutMk cId="1144714620" sldId="2147483703"/>
          </pc:sldLayoutMkLst>
        </pc:sldLayoutChg>
      </pc:sldMasterChg>
    </pc:docChg>
  </pc:docChgLst>
  <pc:docChgLst>
    <pc:chgData name="Kristof Boels" userId="4e2ab352072e6d6e" providerId="LiveId" clId="{01179167-1C48-4E8D-A9BD-4BFA7979C75B}"/>
    <pc:docChg chg="undo redo custSel addSld modSld sldOrd modMainMaster">
      <pc:chgData name="Kristof Boels" userId="4e2ab352072e6d6e" providerId="LiveId" clId="{01179167-1C48-4E8D-A9BD-4BFA7979C75B}" dt="2023-12-09T20:22:39.577" v="9088"/>
      <pc:docMkLst>
        <pc:docMk/>
      </pc:docMkLst>
      <pc:sldChg chg="addSp delSp modSp mod modTransition">
        <pc:chgData name="Kristof Boels" userId="4e2ab352072e6d6e" providerId="LiveId" clId="{01179167-1C48-4E8D-A9BD-4BFA7979C75B}" dt="2023-12-09T20:22:39.577" v="9088"/>
        <pc:sldMkLst>
          <pc:docMk/>
          <pc:sldMk cId="1244334537" sldId="256"/>
        </pc:sldMkLst>
        <pc:spChg chg="add del mod">
          <ac:chgData name="Kristof Boels" userId="4e2ab352072e6d6e" providerId="LiveId" clId="{01179167-1C48-4E8D-A9BD-4BFA7979C75B}" dt="2023-12-09T20:01:10.164" v="8868" actId="767"/>
          <ac:spMkLst>
            <pc:docMk/>
            <pc:sldMk cId="1244334537" sldId="256"/>
            <ac:spMk id="4" creationId="{6FB88BA4-E540-92DB-F290-7C96BDE1E7C0}"/>
          </ac:spMkLst>
        </pc:spChg>
        <pc:spChg chg="mod">
          <ac:chgData name="Kristof Boels" userId="4e2ab352072e6d6e" providerId="LiveId" clId="{01179167-1C48-4E8D-A9BD-4BFA7979C75B}" dt="2023-12-09T20:09:35.669" v="9065" actId="14100"/>
          <ac:spMkLst>
            <pc:docMk/>
            <pc:sldMk cId="1244334537" sldId="256"/>
            <ac:spMk id="53" creationId="{69B2A433-5DC3-4A67-AFC9-09261E19938F}"/>
          </ac:spMkLst>
        </pc:spChg>
        <pc:spChg chg="mod">
          <ac:chgData name="Kristof Boels" userId="4e2ab352072e6d6e" providerId="LiveId" clId="{01179167-1C48-4E8D-A9BD-4BFA7979C75B}" dt="2023-12-09T20:09:52.148" v="9082" actId="20577"/>
          <ac:spMkLst>
            <pc:docMk/>
            <pc:sldMk cId="1244334537" sldId="256"/>
            <ac:spMk id="54" creationId="{98315373-D86E-F33C-E97A-C9BB21C7D580}"/>
          </ac:spMkLst>
        </pc:spChg>
        <pc:picChg chg="add mod">
          <ac:chgData name="Kristof Boels" userId="4e2ab352072e6d6e" providerId="LiveId" clId="{01179167-1C48-4E8D-A9BD-4BFA7979C75B}" dt="2023-12-05T20:04:09.994" v="609" actId="1076"/>
          <ac:picMkLst>
            <pc:docMk/>
            <pc:sldMk cId="1244334537" sldId="256"/>
            <ac:picMk id="55" creationId="{67FFEDF1-F1D5-BDFF-0FB9-81ABE17A6B67}"/>
          </ac:picMkLst>
        </pc:picChg>
      </pc:sldChg>
      <pc:sldChg chg="modSp mod modTransition">
        <pc:chgData name="Kristof Boels" userId="4e2ab352072e6d6e" providerId="LiveId" clId="{01179167-1C48-4E8D-A9BD-4BFA7979C75B}" dt="2023-12-09T20:22:39.577" v="9088"/>
        <pc:sldMkLst>
          <pc:docMk/>
          <pc:sldMk cId="1813904401" sldId="257"/>
        </pc:sldMkLst>
        <pc:spChg chg="mod">
          <ac:chgData name="Kristof Boels" userId="4e2ab352072e6d6e" providerId="LiveId" clId="{01179167-1C48-4E8D-A9BD-4BFA7979C75B}" dt="2023-12-09T16:08:29.197" v="8427" actId="255"/>
          <ac:spMkLst>
            <pc:docMk/>
            <pc:sldMk cId="1813904401" sldId="257"/>
            <ac:spMk id="44" creationId="{CC90BE74-06B4-9A8C-1355-2139C55D4D8B}"/>
          </ac:spMkLst>
        </pc:spChg>
        <pc:picChg chg="mod">
          <ac:chgData name="Kristof Boels" userId="4e2ab352072e6d6e" providerId="LiveId" clId="{01179167-1C48-4E8D-A9BD-4BFA7979C75B}" dt="2023-12-05T20:03:35.772" v="602" actId="1076"/>
          <ac:picMkLst>
            <pc:docMk/>
            <pc:sldMk cId="1813904401" sldId="257"/>
            <ac:picMk id="45" creationId="{B4D69607-B801-13BA-184F-FDCA83695FEC}"/>
          </ac:picMkLst>
        </pc:picChg>
      </pc:sldChg>
      <pc:sldChg chg="modSp mod modTransition">
        <pc:chgData name="Kristof Boels" userId="4e2ab352072e6d6e" providerId="LiveId" clId="{01179167-1C48-4E8D-A9BD-4BFA7979C75B}" dt="2023-12-09T20:22:39.577" v="9088"/>
        <pc:sldMkLst>
          <pc:docMk/>
          <pc:sldMk cId="2626451904" sldId="258"/>
        </pc:sldMkLst>
        <pc:picChg chg="mod">
          <ac:chgData name="Kristof Boels" userId="4e2ab352072e6d6e" providerId="LiveId" clId="{01179167-1C48-4E8D-A9BD-4BFA7979C75B}" dt="2023-12-05T20:03:21.794" v="600" actId="1076"/>
          <ac:picMkLst>
            <pc:docMk/>
            <pc:sldMk cId="2626451904" sldId="258"/>
            <ac:picMk id="58" creationId="{1EB3338E-0BDC-F9D7-0882-1F16789F15D9}"/>
          </ac:picMkLst>
        </pc:picChg>
      </pc:sldChg>
      <pc:sldChg chg="modSp mod modTransition">
        <pc:chgData name="Kristof Boels" userId="4e2ab352072e6d6e" providerId="LiveId" clId="{01179167-1C48-4E8D-A9BD-4BFA7979C75B}" dt="2023-12-09T20:22:39.577" v="9088"/>
        <pc:sldMkLst>
          <pc:docMk/>
          <pc:sldMk cId="598628642" sldId="259"/>
        </pc:sldMkLst>
        <pc:spChg chg="mod">
          <ac:chgData name="Kristof Boels" userId="4e2ab352072e6d6e" providerId="LiveId" clId="{01179167-1C48-4E8D-A9BD-4BFA7979C75B}" dt="2023-12-09T16:10:21.990" v="8490" actId="20577"/>
          <ac:spMkLst>
            <pc:docMk/>
            <pc:sldMk cId="598628642" sldId="259"/>
            <ac:spMk id="3" creationId="{8ABF3D63-19F1-F620-3887-4F43CCCE4D86}"/>
          </ac:spMkLst>
        </pc:spChg>
        <pc:picChg chg="mod">
          <ac:chgData name="Kristof Boels" userId="4e2ab352072e6d6e" providerId="LiveId" clId="{01179167-1C48-4E8D-A9BD-4BFA7979C75B}" dt="2023-12-05T20:03:04.765" v="597" actId="1076"/>
          <ac:picMkLst>
            <pc:docMk/>
            <pc:sldMk cId="598628642" sldId="259"/>
            <ac:picMk id="21" creationId="{5DA44923-4C4D-DC96-3917-B9D6431BFC46}"/>
          </ac:picMkLst>
        </pc:picChg>
      </pc:sldChg>
      <pc:sldChg chg="addSp modSp mod modTransition">
        <pc:chgData name="Kristof Boels" userId="4e2ab352072e6d6e" providerId="LiveId" clId="{01179167-1C48-4E8D-A9BD-4BFA7979C75B}" dt="2023-12-09T20:22:39.577" v="9088"/>
        <pc:sldMkLst>
          <pc:docMk/>
          <pc:sldMk cId="1524883770" sldId="260"/>
        </pc:sldMkLst>
        <pc:spChg chg="add mod">
          <ac:chgData name="Kristof Boels" userId="4e2ab352072e6d6e" providerId="LiveId" clId="{01179167-1C48-4E8D-A9BD-4BFA7979C75B}" dt="2023-12-09T16:12:55.983" v="8541" actId="207"/>
          <ac:spMkLst>
            <pc:docMk/>
            <pc:sldMk cId="1524883770" sldId="260"/>
            <ac:spMk id="3" creationId="{6B376C1D-9322-5C40-E4F4-E1E68C26D6B5}"/>
          </ac:spMkLst>
        </pc:spChg>
        <pc:picChg chg="mod">
          <ac:chgData name="Kristof Boels" userId="4e2ab352072e6d6e" providerId="LiveId" clId="{01179167-1C48-4E8D-A9BD-4BFA7979C75B}" dt="2023-12-05T20:02:48.571" v="594" actId="1076"/>
          <ac:picMkLst>
            <pc:docMk/>
            <pc:sldMk cId="1524883770" sldId="260"/>
            <ac:picMk id="36" creationId="{91801399-CCFB-985A-6A88-411F962FE4CD}"/>
          </ac:picMkLst>
        </pc:picChg>
      </pc:sldChg>
      <pc:sldChg chg="addSp modSp mod modTransition">
        <pc:chgData name="Kristof Boels" userId="4e2ab352072e6d6e" providerId="LiveId" clId="{01179167-1C48-4E8D-A9BD-4BFA7979C75B}" dt="2023-12-09T20:22:39.577" v="9088"/>
        <pc:sldMkLst>
          <pc:docMk/>
          <pc:sldMk cId="3000449272" sldId="261"/>
        </pc:sldMkLst>
        <pc:spChg chg="mod">
          <ac:chgData name="Kristof Boels" userId="4e2ab352072e6d6e" providerId="LiveId" clId="{01179167-1C48-4E8D-A9BD-4BFA7979C75B}" dt="2023-12-09T19:50:56.025" v="8866" actId="20577"/>
          <ac:spMkLst>
            <pc:docMk/>
            <pc:sldMk cId="3000449272" sldId="261"/>
            <ac:spMk id="3" creationId="{A6322FA3-16C5-BAE7-9862-289AECFDE2EF}"/>
          </ac:spMkLst>
        </pc:spChg>
        <pc:picChg chg="add mod">
          <ac:chgData name="Kristof Boels" userId="4e2ab352072e6d6e" providerId="LiveId" clId="{01179167-1C48-4E8D-A9BD-4BFA7979C75B}" dt="2023-12-05T20:02:31.969" v="592" actId="1076"/>
          <ac:picMkLst>
            <pc:docMk/>
            <pc:sldMk cId="3000449272" sldId="261"/>
            <ac:picMk id="9" creationId="{C4057741-0AB3-061F-9278-36076DE02A40}"/>
          </ac:picMkLst>
        </pc:picChg>
      </pc:sldChg>
      <pc:sldChg chg="addSp modSp mod modTransition">
        <pc:chgData name="Kristof Boels" userId="4e2ab352072e6d6e" providerId="LiveId" clId="{01179167-1C48-4E8D-A9BD-4BFA7979C75B}" dt="2023-12-09T20:22:39.577" v="9088"/>
        <pc:sldMkLst>
          <pc:docMk/>
          <pc:sldMk cId="1675405196" sldId="262"/>
        </pc:sldMkLst>
        <pc:spChg chg="mod">
          <ac:chgData name="Kristof Boels" userId="4e2ab352072e6d6e" providerId="LiveId" clId="{01179167-1C48-4E8D-A9BD-4BFA7979C75B}" dt="2023-12-06T21:00:16.647" v="4675" actId="20577"/>
          <ac:spMkLst>
            <pc:docMk/>
            <pc:sldMk cId="1675405196" sldId="262"/>
            <ac:spMk id="22" creationId="{C6B22A85-EF91-6E0F-0706-76CFDCF79BCB}"/>
          </ac:spMkLst>
        </pc:spChg>
        <pc:picChg chg="add mod">
          <ac:chgData name="Kristof Boels" userId="4e2ab352072e6d6e" providerId="LiveId" clId="{01179167-1C48-4E8D-A9BD-4BFA7979C75B}" dt="2023-12-05T20:02:15.393" v="590" actId="1076"/>
          <ac:picMkLst>
            <pc:docMk/>
            <pc:sldMk cId="1675405196" sldId="262"/>
            <ac:picMk id="23" creationId="{22764B36-C9AE-59A9-6F2B-459723226361}"/>
          </ac:picMkLst>
        </pc:picChg>
      </pc:sldChg>
      <pc:sldChg chg="addSp modSp mod modTransition">
        <pc:chgData name="Kristof Boels" userId="4e2ab352072e6d6e" providerId="LiveId" clId="{01179167-1C48-4E8D-A9BD-4BFA7979C75B}" dt="2023-12-09T20:22:39.577" v="9088"/>
        <pc:sldMkLst>
          <pc:docMk/>
          <pc:sldMk cId="2591383836" sldId="263"/>
        </pc:sldMkLst>
        <pc:spChg chg="mod">
          <ac:chgData name="Kristof Boels" userId="4e2ab352072e6d6e" providerId="LiveId" clId="{01179167-1C48-4E8D-A9BD-4BFA7979C75B}" dt="2023-12-09T16:29:00.834" v="8543" actId="27636"/>
          <ac:spMkLst>
            <pc:docMk/>
            <pc:sldMk cId="2591383836" sldId="263"/>
            <ac:spMk id="3" creationId="{07CE7851-7F19-90EE-F083-91A031DDA7C8}"/>
          </ac:spMkLst>
        </pc:spChg>
        <pc:picChg chg="add mod">
          <ac:chgData name="Kristof Boels" userId="4e2ab352072e6d6e" providerId="LiveId" clId="{01179167-1C48-4E8D-A9BD-4BFA7979C75B}" dt="2023-12-05T20:01:59.324" v="588" actId="1076"/>
          <ac:picMkLst>
            <pc:docMk/>
            <pc:sldMk cId="2591383836" sldId="263"/>
            <ac:picMk id="17" creationId="{EE9391B4-EA73-F734-A7F6-EA8CFC0DFFE9}"/>
          </ac:picMkLst>
        </pc:picChg>
      </pc:sldChg>
      <pc:sldChg chg="addSp delSp modSp mod modTransition">
        <pc:chgData name="Kristof Boels" userId="4e2ab352072e6d6e" providerId="LiveId" clId="{01179167-1C48-4E8D-A9BD-4BFA7979C75B}" dt="2023-12-09T20:22:39.577" v="9088"/>
        <pc:sldMkLst>
          <pc:docMk/>
          <pc:sldMk cId="2036362163" sldId="264"/>
        </pc:sldMkLst>
        <pc:spChg chg="mod">
          <ac:chgData name="Kristof Boels" userId="4e2ab352072e6d6e" providerId="LiveId" clId="{01179167-1C48-4E8D-A9BD-4BFA7979C75B}" dt="2023-12-09T19:36:17.703" v="8651" actId="20577"/>
          <ac:spMkLst>
            <pc:docMk/>
            <pc:sldMk cId="2036362163" sldId="264"/>
            <ac:spMk id="2" creationId="{ADC95FF3-80D0-892D-5D7E-AA43C3B0F710}"/>
          </ac:spMkLst>
        </pc:spChg>
        <pc:spChg chg="mod">
          <ac:chgData name="Kristof Boels" userId="4e2ab352072e6d6e" providerId="LiveId" clId="{01179167-1C48-4E8D-A9BD-4BFA7979C75B}" dt="2023-12-09T19:35:32.482" v="8643" actId="255"/>
          <ac:spMkLst>
            <pc:docMk/>
            <pc:sldMk cId="2036362163" sldId="264"/>
            <ac:spMk id="3" creationId="{3B600E6D-690E-70D8-C848-85A146FCAB6D}"/>
          </ac:spMkLst>
        </pc:spChg>
        <pc:picChg chg="add mod">
          <ac:chgData name="Kristof Boels" userId="4e2ab352072e6d6e" providerId="LiveId" clId="{01179167-1C48-4E8D-A9BD-4BFA7979C75B}" dt="2023-12-05T20:01:32.909" v="585" actId="1076"/>
          <ac:picMkLst>
            <pc:docMk/>
            <pc:sldMk cId="2036362163" sldId="264"/>
            <ac:picMk id="14" creationId="{E88E40D0-746C-6CDD-CEE1-8D81DB0BA70E}"/>
          </ac:picMkLst>
        </pc:picChg>
        <pc:cxnChg chg="add del mod">
          <ac:chgData name="Kristof Boels" userId="4e2ab352072e6d6e" providerId="LiveId" clId="{01179167-1C48-4E8D-A9BD-4BFA7979C75B}" dt="2023-12-05T19:20:13.123" v="12" actId="11529"/>
          <ac:cxnSpMkLst>
            <pc:docMk/>
            <pc:sldMk cId="2036362163" sldId="264"/>
            <ac:cxnSpMk id="5" creationId="{5B5DE447-1AF2-CAB2-FEDC-2992CCCBCD3C}"/>
          </ac:cxnSpMkLst>
        </pc:cxnChg>
        <pc:cxnChg chg="add mod">
          <ac:chgData name="Kristof Boels" userId="4e2ab352072e6d6e" providerId="LiveId" clId="{01179167-1C48-4E8D-A9BD-4BFA7979C75B}" dt="2023-12-09T19:35:53.090" v="8647" actId="1076"/>
          <ac:cxnSpMkLst>
            <pc:docMk/>
            <pc:sldMk cId="2036362163" sldId="264"/>
            <ac:cxnSpMk id="10" creationId="{0A774BAC-C2D2-AF5A-22D6-FEC05D2CC76A}"/>
          </ac:cxnSpMkLst>
        </pc:cxnChg>
      </pc:sldChg>
      <pc:sldChg chg="addSp delSp modSp new mod modTransition modClrScheme chgLayout">
        <pc:chgData name="Kristof Boels" userId="4e2ab352072e6d6e" providerId="LiveId" clId="{01179167-1C48-4E8D-A9BD-4BFA7979C75B}" dt="2023-12-09T20:22:39.577" v="9088"/>
        <pc:sldMkLst>
          <pc:docMk/>
          <pc:sldMk cId="162587205" sldId="265"/>
        </pc:sldMkLst>
        <pc:spChg chg="del mod ord">
          <ac:chgData name="Kristof Boels" userId="4e2ab352072e6d6e" providerId="LiveId" clId="{01179167-1C48-4E8D-A9BD-4BFA7979C75B}" dt="2023-12-05T19:22:29.420" v="29" actId="700"/>
          <ac:spMkLst>
            <pc:docMk/>
            <pc:sldMk cId="162587205" sldId="265"/>
            <ac:spMk id="2" creationId="{B74D5820-1117-0E16-97C0-374D9CA5F57F}"/>
          </ac:spMkLst>
        </pc:spChg>
        <pc:spChg chg="del mod ord">
          <ac:chgData name="Kristof Boels" userId="4e2ab352072e6d6e" providerId="LiveId" clId="{01179167-1C48-4E8D-A9BD-4BFA7979C75B}" dt="2023-12-05T19:22:29.420" v="29" actId="700"/>
          <ac:spMkLst>
            <pc:docMk/>
            <pc:sldMk cId="162587205" sldId="265"/>
            <ac:spMk id="3" creationId="{4B866279-120A-B03C-46D7-0AF98DFEECFD}"/>
          </ac:spMkLst>
        </pc:spChg>
        <pc:spChg chg="add mod ord">
          <ac:chgData name="Kristof Boels" userId="4e2ab352072e6d6e" providerId="LiveId" clId="{01179167-1C48-4E8D-A9BD-4BFA7979C75B}" dt="2023-12-05T19:22:43.321" v="51" actId="207"/>
          <ac:spMkLst>
            <pc:docMk/>
            <pc:sldMk cId="162587205" sldId="265"/>
            <ac:spMk id="4" creationId="{8C92A4E4-BC4C-7663-2C2B-B68B299D122F}"/>
          </ac:spMkLst>
        </pc:spChg>
        <pc:spChg chg="add del mod ord">
          <ac:chgData name="Kristof Boels" userId="4e2ab352072e6d6e" providerId="LiveId" clId="{01179167-1C48-4E8D-A9BD-4BFA7979C75B}" dt="2023-12-05T19:23:09.736" v="52" actId="931"/>
          <ac:spMkLst>
            <pc:docMk/>
            <pc:sldMk cId="162587205" sldId="265"/>
            <ac:spMk id="5" creationId="{BD273FCA-D9BD-7174-89FE-01332B2D9CB0}"/>
          </ac:spMkLst>
        </pc:spChg>
        <pc:spChg chg="add del mod ord">
          <ac:chgData name="Kristof Boels" userId="4e2ab352072e6d6e" providerId="LiveId" clId="{01179167-1C48-4E8D-A9BD-4BFA7979C75B}" dt="2023-12-05T19:23:32.556" v="57" actId="931"/>
          <ac:spMkLst>
            <pc:docMk/>
            <pc:sldMk cId="162587205" sldId="265"/>
            <ac:spMk id="6" creationId="{B73C6025-3954-2926-5C9F-E963A12BF994}"/>
          </ac:spMkLst>
        </pc:spChg>
        <pc:spChg chg="add mod">
          <ac:chgData name="Kristof Boels" userId="4e2ab352072e6d6e" providerId="LiveId" clId="{01179167-1C48-4E8D-A9BD-4BFA7979C75B}" dt="2023-12-05T19:28:16.900" v="318" actId="20577"/>
          <ac:spMkLst>
            <pc:docMk/>
            <pc:sldMk cId="162587205" sldId="265"/>
            <ac:spMk id="12" creationId="{7E8EB209-401F-B00C-2AFE-4559DDE7100C}"/>
          </ac:spMkLst>
        </pc:spChg>
        <pc:spChg chg="add del mod">
          <ac:chgData name="Kristof Boels" userId="4e2ab352072e6d6e" providerId="LiveId" clId="{01179167-1C48-4E8D-A9BD-4BFA7979C75B}" dt="2023-12-05T19:26:16.180" v="234" actId="22"/>
          <ac:spMkLst>
            <pc:docMk/>
            <pc:sldMk cId="162587205" sldId="265"/>
            <ac:spMk id="14" creationId="{75504090-8889-6F3E-64AB-42216BC45CFB}"/>
          </ac:spMkLst>
        </pc:spChg>
        <pc:spChg chg="add mod">
          <ac:chgData name="Kristof Boels" userId="4e2ab352072e6d6e" providerId="LiveId" clId="{01179167-1C48-4E8D-A9BD-4BFA7979C75B}" dt="2023-12-06T21:34:34.304" v="6061" actId="1076"/>
          <ac:spMkLst>
            <pc:docMk/>
            <pc:sldMk cId="162587205" sldId="265"/>
            <ac:spMk id="16" creationId="{BC42CE63-EA85-4699-139D-7A1C5C806E62}"/>
          </ac:spMkLst>
        </pc:spChg>
        <pc:picChg chg="add mod">
          <ac:chgData name="Kristof Boels" userId="4e2ab352072e6d6e" providerId="LiveId" clId="{01179167-1C48-4E8D-A9BD-4BFA7979C75B}" dt="2023-12-05T19:26:10.084" v="227" actId="1076"/>
          <ac:picMkLst>
            <pc:docMk/>
            <pc:sldMk cId="162587205" sldId="265"/>
            <ac:picMk id="8" creationId="{2E62EEFA-C8B3-F524-2A7C-4DBD7E3AE0ED}"/>
          </ac:picMkLst>
        </pc:picChg>
        <pc:picChg chg="add mod">
          <ac:chgData name="Kristof Boels" userId="4e2ab352072e6d6e" providerId="LiveId" clId="{01179167-1C48-4E8D-A9BD-4BFA7979C75B}" dt="2023-12-05T19:23:37.459" v="60" actId="14100"/>
          <ac:picMkLst>
            <pc:docMk/>
            <pc:sldMk cId="162587205" sldId="265"/>
            <ac:picMk id="10" creationId="{AF50F886-E92E-81AF-66C2-FDE25C5DF627}"/>
          </ac:picMkLst>
        </pc:picChg>
        <pc:picChg chg="add mod">
          <ac:chgData name="Kristof Boels" userId="4e2ab352072e6d6e" providerId="LiveId" clId="{01179167-1C48-4E8D-A9BD-4BFA7979C75B}" dt="2023-12-05T20:01:12.967" v="582" actId="1076"/>
          <ac:picMkLst>
            <pc:docMk/>
            <pc:sldMk cId="162587205" sldId="265"/>
            <ac:picMk id="18" creationId="{BFD8DCE9-7944-F180-4BAA-45AEA81520F1}"/>
          </ac:picMkLst>
        </pc:picChg>
      </pc:sldChg>
      <pc:sldChg chg="addSp delSp modSp new mod modTransition setBg modClrScheme chgLayout">
        <pc:chgData name="Kristof Boels" userId="4e2ab352072e6d6e" providerId="LiveId" clId="{01179167-1C48-4E8D-A9BD-4BFA7979C75B}" dt="2023-12-09T20:22:39.577" v="9088"/>
        <pc:sldMkLst>
          <pc:docMk/>
          <pc:sldMk cId="1755567001" sldId="266"/>
        </pc:sldMkLst>
        <pc:spChg chg="del mod ord">
          <ac:chgData name="Kristof Boels" userId="4e2ab352072e6d6e" providerId="LiveId" clId="{01179167-1C48-4E8D-A9BD-4BFA7979C75B}" dt="2023-12-05T19:38:21.217" v="360" actId="700"/>
          <ac:spMkLst>
            <pc:docMk/>
            <pc:sldMk cId="1755567001" sldId="266"/>
            <ac:spMk id="3" creationId="{33DD3AA5-6B3E-2B73-9AC3-158C9B98ACB3}"/>
          </ac:spMkLst>
        </pc:spChg>
        <pc:spChg chg="del">
          <ac:chgData name="Kristof Boels" userId="4e2ab352072e6d6e" providerId="LiveId" clId="{01179167-1C48-4E8D-A9BD-4BFA7979C75B}" dt="2023-12-05T19:38:21.217" v="360" actId="700"/>
          <ac:spMkLst>
            <pc:docMk/>
            <pc:sldMk cId="1755567001" sldId="266"/>
            <ac:spMk id="4" creationId="{1B718739-6EA0-647C-7013-3E9CE7406F9B}"/>
          </ac:spMkLst>
        </pc:spChg>
        <pc:spChg chg="add del mod ord">
          <ac:chgData name="Kristof Boels" userId="4e2ab352072e6d6e" providerId="LiveId" clId="{01179167-1C48-4E8D-A9BD-4BFA7979C75B}" dt="2023-12-05T19:38:57.063" v="361" actId="26606"/>
          <ac:spMkLst>
            <pc:docMk/>
            <pc:sldMk cId="1755567001" sldId="266"/>
            <ac:spMk id="5" creationId="{BC76ABC1-4938-59D4-43B8-E93C26F0D056}"/>
          </ac:spMkLst>
        </pc:spChg>
        <pc:spChg chg="add del">
          <ac:chgData name="Kristof Boels" userId="4e2ab352072e6d6e" providerId="LiveId" clId="{01179167-1C48-4E8D-A9BD-4BFA7979C75B}" dt="2023-12-05T20:04:43.826" v="611" actId="22"/>
          <ac:spMkLst>
            <pc:docMk/>
            <pc:sldMk cId="1755567001" sldId="266"/>
            <ac:spMk id="10" creationId="{C116D783-9AE2-6063-A13F-6B863D9469CE}"/>
          </ac:spMkLst>
        </pc:spChg>
        <pc:spChg chg="add">
          <ac:chgData name="Kristof Boels" userId="4e2ab352072e6d6e" providerId="LiveId" clId="{01179167-1C48-4E8D-A9BD-4BFA7979C75B}" dt="2023-12-05T19:38:57.063" v="361" actId="26606"/>
          <ac:spMkLst>
            <pc:docMk/>
            <pc:sldMk cId="1755567001" sldId="266"/>
            <ac:spMk id="12" creationId="{68AF5748-FED8-45BA-8631-26D1D10F3246}"/>
          </ac:spMkLst>
        </pc:spChg>
        <pc:spChg chg="add">
          <ac:chgData name="Kristof Boels" userId="4e2ab352072e6d6e" providerId="LiveId" clId="{01179167-1C48-4E8D-A9BD-4BFA7979C75B}" dt="2023-12-05T19:38:57.063" v="361" actId="26606"/>
          <ac:spMkLst>
            <pc:docMk/>
            <pc:sldMk cId="1755567001" sldId="266"/>
            <ac:spMk id="14" creationId="{AF2F604E-43BE-4DC3-B983-E071523364F8}"/>
          </ac:spMkLst>
        </pc:spChg>
        <pc:spChg chg="add">
          <ac:chgData name="Kristof Boels" userId="4e2ab352072e6d6e" providerId="LiveId" clId="{01179167-1C48-4E8D-A9BD-4BFA7979C75B}" dt="2023-12-05T19:38:57.063" v="361" actId="26606"/>
          <ac:spMkLst>
            <pc:docMk/>
            <pc:sldMk cId="1755567001" sldId="266"/>
            <ac:spMk id="16" creationId="{08C9B587-E65E-4B52-B37C-ABEBB6E87928}"/>
          </ac:spMkLst>
        </pc:spChg>
        <pc:spChg chg="mod ord">
          <ac:chgData name="Kristof Boels" userId="4e2ab352072e6d6e" providerId="LiveId" clId="{01179167-1C48-4E8D-A9BD-4BFA7979C75B}" dt="2023-12-05T19:39:06.743" v="362" actId="207"/>
          <ac:spMkLst>
            <pc:docMk/>
            <pc:sldMk cId="1755567001" sldId="266"/>
            <ac:spMk id="39" creationId="{428B863E-1034-4E85-576F-F36AFCB95F72}"/>
          </ac:spMkLst>
        </pc:spChg>
        <pc:picChg chg="add">
          <ac:chgData name="Kristof Boels" userId="4e2ab352072e6d6e" providerId="LiveId" clId="{01179167-1C48-4E8D-A9BD-4BFA7979C75B}" dt="2023-12-05T19:38:57.063" v="361" actId="26606"/>
          <ac:picMkLst>
            <pc:docMk/>
            <pc:sldMk cId="1755567001" sldId="266"/>
            <ac:picMk id="40" creationId="{90F3976F-80A8-9105-7D70-1D5F7164EEDF}"/>
          </ac:picMkLst>
        </pc:picChg>
        <pc:picChg chg="add mod">
          <ac:chgData name="Kristof Boels" userId="4e2ab352072e6d6e" providerId="LiveId" clId="{01179167-1C48-4E8D-A9BD-4BFA7979C75B}" dt="2023-12-05T20:00:34.585" v="579" actId="1076"/>
          <ac:picMkLst>
            <pc:docMk/>
            <pc:sldMk cId="1755567001" sldId="266"/>
            <ac:picMk id="41" creationId="{E056157A-CEAA-3190-FDA8-78DACC221A6B}"/>
          </ac:picMkLst>
        </pc:picChg>
      </pc:sldChg>
      <pc:sldChg chg="addSp delSp modSp new mod ord modTransition modClrScheme chgLayout">
        <pc:chgData name="Kristof Boels" userId="4e2ab352072e6d6e" providerId="LiveId" clId="{01179167-1C48-4E8D-A9BD-4BFA7979C75B}" dt="2023-12-09T20:22:39.577" v="9088"/>
        <pc:sldMkLst>
          <pc:docMk/>
          <pc:sldMk cId="3573450486" sldId="267"/>
        </pc:sldMkLst>
        <pc:spChg chg="del">
          <ac:chgData name="Kristof Boels" userId="4e2ab352072e6d6e" providerId="LiveId" clId="{01179167-1C48-4E8D-A9BD-4BFA7979C75B}" dt="2023-12-05T19:40:28.468" v="364" actId="700"/>
          <ac:spMkLst>
            <pc:docMk/>
            <pc:sldMk cId="3573450486" sldId="267"/>
            <ac:spMk id="2" creationId="{18BDDDC9-46CE-CD77-0D7B-D5DE050E3D94}"/>
          </ac:spMkLst>
        </pc:spChg>
        <pc:spChg chg="del">
          <ac:chgData name="Kristof Boels" userId="4e2ab352072e6d6e" providerId="LiveId" clId="{01179167-1C48-4E8D-A9BD-4BFA7979C75B}" dt="2023-12-05T19:40:28.468" v="364" actId="700"/>
          <ac:spMkLst>
            <pc:docMk/>
            <pc:sldMk cId="3573450486" sldId="267"/>
            <ac:spMk id="3" creationId="{8D9D9BCB-D90B-537B-30A5-B1F37B8B7C07}"/>
          </ac:spMkLst>
        </pc:spChg>
        <pc:spChg chg="add mod">
          <ac:chgData name="Kristof Boels" userId="4e2ab352072e6d6e" providerId="LiveId" clId="{01179167-1C48-4E8D-A9BD-4BFA7979C75B}" dt="2023-12-09T19:34:46.915" v="8642" actId="20577"/>
          <ac:spMkLst>
            <pc:docMk/>
            <pc:sldMk cId="3573450486" sldId="267"/>
            <ac:spMk id="34" creationId="{C740CC2A-A1C4-7A93-ADBE-2C420C419053}"/>
          </ac:spMkLst>
        </pc:spChg>
        <pc:picChg chg="add mod">
          <ac:chgData name="Kristof Boels" userId="4e2ab352072e6d6e" providerId="LiveId" clId="{01179167-1C48-4E8D-A9BD-4BFA7979C75B}" dt="2023-12-05T20:00:26.472" v="578" actId="1076"/>
          <ac:picMkLst>
            <pc:docMk/>
            <pc:sldMk cId="3573450486" sldId="267"/>
            <ac:picMk id="35" creationId="{3FDC606B-4FD4-F0CA-8CAA-3E50321443C3}"/>
          </ac:picMkLst>
        </pc:picChg>
      </pc:sldChg>
      <pc:sldChg chg="addSp modSp new mod modTransition">
        <pc:chgData name="Kristof Boels" userId="4e2ab352072e6d6e" providerId="LiveId" clId="{01179167-1C48-4E8D-A9BD-4BFA7979C75B}" dt="2023-12-09T20:22:39.577" v="9088"/>
        <pc:sldMkLst>
          <pc:docMk/>
          <pc:sldMk cId="2044059760" sldId="268"/>
        </pc:sldMkLst>
        <pc:spChg chg="mod">
          <ac:chgData name="Kristof Boels" userId="4e2ab352072e6d6e" providerId="LiveId" clId="{01179167-1C48-4E8D-A9BD-4BFA7979C75B}" dt="2023-12-09T19:30:39.407" v="8573" actId="20577"/>
          <ac:spMkLst>
            <pc:docMk/>
            <pc:sldMk cId="2044059760" sldId="268"/>
            <ac:spMk id="3" creationId="{2E6324CE-49B3-360B-BD07-91036614EE83}"/>
          </ac:spMkLst>
        </pc:spChg>
        <pc:spChg chg="mod">
          <ac:chgData name="Kristof Boels" userId="4e2ab352072e6d6e" providerId="LiveId" clId="{01179167-1C48-4E8D-A9BD-4BFA7979C75B}" dt="2023-12-05T20:25:10.130" v="1325" actId="20577"/>
          <ac:spMkLst>
            <pc:docMk/>
            <pc:sldMk cId="2044059760" sldId="268"/>
            <ac:spMk id="35" creationId="{F2BD845F-801F-903E-AFE3-228F8F9D6DEB}"/>
          </ac:spMkLst>
        </pc:spChg>
        <pc:picChg chg="add mod">
          <ac:chgData name="Kristof Boels" userId="4e2ab352072e6d6e" providerId="LiveId" clId="{01179167-1C48-4E8D-A9BD-4BFA7979C75B}" dt="2023-12-05T20:22:55.235" v="1282" actId="1076"/>
          <ac:picMkLst>
            <pc:docMk/>
            <pc:sldMk cId="2044059760" sldId="268"/>
            <ac:picMk id="36" creationId="{4CBD561A-DFD1-C8A2-6595-0F7F17943CAE}"/>
          </ac:picMkLst>
        </pc:picChg>
      </pc:sldChg>
      <pc:sldChg chg="addSp modSp new mod modTransition">
        <pc:chgData name="Kristof Boels" userId="4e2ab352072e6d6e" providerId="LiveId" clId="{01179167-1C48-4E8D-A9BD-4BFA7979C75B}" dt="2023-12-09T20:22:39.577" v="9088"/>
        <pc:sldMkLst>
          <pc:docMk/>
          <pc:sldMk cId="1124438783" sldId="269"/>
        </pc:sldMkLst>
        <pc:spChg chg="mod">
          <ac:chgData name="Kristof Boels" userId="4e2ab352072e6d6e" providerId="LiveId" clId="{01179167-1C48-4E8D-A9BD-4BFA7979C75B}" dt="2023-12-05T20:26:15.666" v="1362" actId="20577"/>
          <ac:spMkLst>
            <pc:docMk/>
            <pc:sldMk cId="1124438783" sldId="269"/>
            <ac:spMk id="27" creationId="{923E55D4-73BA-1B66-6278-40A56045774A}"/>
          </ac:spMkLst>
        </pc:spChg>
        <pc:spChg chg="mod">
          <ac:chgData name="Kristof Boels" userId="4e2ab352072e6d6e" providerId="LiveId" clId="{01179167-1C48-4E8D-A9BD-4BFA7979C75B}" dt="2023-12-06T10:24:32.778" v="2653" actId="20577"/>
          <ac:spMkLst>
            <pc:docMk/>
            <pc:sldMk cId="1124438783" sldId="269"/>
            <ac:spMk id="28" creationId="{C326BCEB-BE55-EFAE-1F22-A3012CB5670B}"/>
          </ac:spMkLst>
        </pc:spChg>
        <pc:picChg chg="add mod">
          <ac:chgData name="Kristof Boels" userId="4e2ab352072e6d6e" providerId="LiveId" clId="{01179167-1C48-4E8D-A9BD-4BFA7979C75B}" dt="2023-12-05T20:54:13.305" v="2281" actId="1076"/>
          <ac:picMkLst>
            <pc:docMk/>
            <pc:sldMk cId="1124438783" sldId="269"/>
            <ac:picMk id="29" creationId="{8336FA2E-94FA-A237-DC23-EFB2A4DCAFCF}"/>
          </ac:picMkLst>
        </pc:picChg>
      </pc:sldChg>
      <pc:sldChg chg="addSp modSp new mod modTransition">
        <pc:chgData name="Kristof Boels" userId="4e2ab352072e6d6e" providerId="LiveId" clId="{01179167-1C48-4E8D-A9BD-4BFA7979C75B}" dt="2023-12-09T20:22:39.577" v="9088"/>
        <pc:sldMkLst>
          <pc:docMk/>
          <pc:sldMk cId="390253231" sldId="270"/>
        </pc:sldMkLst>
        <pc:spChg chg="mod">
          <ac:chgData name="Kristof Boels" userId="4e2ab352072e6d6e" providerId="LiveId" clId="{01179167-1C48-4E8D-A9BD-4BFA7979C75B}" dt="2023-12-05T20:52:46.584" v="2152" actId="207"/>
          <ac:spMkLst>
            <pc:docMk/>
            <pc:sldMk cId="390253231" sldId="270"/>
            <ac:spMk id="7" creationId="{1DC78448-2F3F-82CF-F98D-70FA18AE0FF7}"/>
          </ac:spMkLst>
        </pc:spChg>
        <pc:spChg chg="mod">
          <ac:chgData name="Kristof Boels" userId="4e2ab352072e6d6e" providerId="LiveId" clId="{01179167-1C48-4E8D-A9BD-4BFA7979C75B}" dt="2023-12-09T19:31:25.903" v="8574" actId="255"/>
          <ac:spMkLst>
            <pc:docMk/>
            <pc:sldMk cId="390253231" sldId="270"/>
            <ac:spMk id="8" creationId="{522A7808-F577-56DD-F959-0B971808BC38}"/>
          </ac:spMkLst>
        </pc:spChg>
        <pc:picChg chg="add mod">
          <ac:chgData name="Kristof Boels" userId="4e2ab352072e6d6e" providerId="LiveId" clId="{01179167-1C48-4E8D-A9BD-4BFA7979C75B}" dt="2023-12-06T08:13:04.684" v="2632" actId="1076"/>
          <ac:picMkLst>
            <pc:docMk/>
            <pc:sldMk cId="390253231" sldId="270"/>
            <ac:picMk id="10" creationId="{6813DCE5-F874-C04A-5322-CF84A58C700F}"/>
          </ac:picMkLst>
        </pc:picChg>
      </pc:sldChg>
      <pc:sldChg chg="addSp delSp modSp mod ord modTransition">
        <pc:chgData name="Kristof Boels" userId="4e2ab352072e6d6e" providerId="LiveId" clId="{01179167-1C48-4E8D-A9BD-4BFA7979C75B}" dt="2023-12-09T20:22:39.577" v="9088"/>
        <pc:sldMkLst>
          <pc:docMk/>
          <pc:sldMk cId="188133502" sldId="271"/>
        </pc:sldMkLst>
        <pc:spChg chg="mod">
          <ac:chgData name="Kristof Boels" userId="4e2ab352072e6d6e" providerId="LiveId" clId="{01179167-1C48-4E8D-A9BD-4BFA7979C75B}" dt="2023-12-06T21:33:37.544" v="6057" actId="1076"/>
          <ac:spMkLst>
            <pc:docMk/>
            <pc:sldMk cId="188133502" sldId="271"/>
            <ac:spMk id="2" creationId="{3D731107-A7F4-6EE6-7E74-A8C8A15F9002}"/>
          </ac:spMkLst>
        </pc:spChg>
        <pc:spChg chg="del">
          <ac:chgData name="Kristof Boels" userId="4e2ab352072e6d6e" providerId="LiveId" clId="{01179167-1C48-4E8D-A9BD-4BFA7979C75B}" dt="2023-12-06T19:40:36.042" v="2736" actId="931"/>
          <ac:spMkLst>
            <pc:docMk/>
            <pc:sldMk cId="188133502" sldId="271"/>
            <ac:spMk id="3" creationId="{66C067DA-6CD5-4D74-7973-41BF8EB54B60}"/>
          </ac:spMkLst>
        </pc:spChg>
        <pc:spChg chg="add mod">
          <ac:chgData name="Kristof Boels" userId="4e2ab352072e6d6e" providerId="LiveId" clId="{01179167-1C48-4E8D-A9BD-4BFA7979C75B}" dt="2023-12-07T20:12:25.574" v="7284" actId="122"/>
          <ac:spMkLst>
            <pc:docMk/>
            <pc:sldMk cId="188133502" sldId="271"/>
            <ac:spMk id="3" creationId="{C1A727BC-E7F7-D097-D36E-D92142F0ACCC}"/>
          </ac:spMkLst>
        </pc:spChg>
        <pc:spChg chg="add mod">
          <ac:chgData name="Kristof Boels" userId="4e2ab352072e6d6e" providerId="LiveId" clId="{01179167-1C48-4E8D-A9BD-4BFA7979C75B}" dt="2023-12-06T19:45:39.552" v="2780" actId="1076"/>
          <ac:spMkLst>
            <pc:docMk/>
            <pc:sldMk cId="188133502" sldId="271"/>
            <ac:spMk id="8" creationId="{09E84C23-CBC8-8431-4F48-758A379C3443}"/>
          </ac:spMkLst>
        </pc:spChg>
        <pc:spChg chg="add mod">
          <ac:chgData name="Kristof Boels" userId="4e2ab352072e6d6e" providerId="LiveId" clId="{01179167-1C48-4E8D-A9BD-4BFA7979C75B}" dt="2023-12-06T19:46:13.193" v="2782" actId="1076"/>
          <ac:spMkLst>
            <pc:docMk/>
            <pc:sldMk cId="188133502" sldId="271"/>
            <ac:spMk id="9" creationId="{CC0CA6CF-27C4-E8A4-E72F-359FBFD7E7E0}"/>
          </ac:spMkLst>
        </pc:spChg>
        <pc:spChg chg="add del mod">
          <ac:chgData name="Kristof Boels" userId="4e2ab352072e6d6e" providerId="LiveId" clId="{01179167-1C48-4E8D-A9BD-4BFA7979C75B}" dt="2023-12-06T19:58:28.997" v="2830" actId="767"/>
          <ac:spMkLst>
            <pc:docMk/>
            <pc:sldMk cId="188133502" sldId="271"/>
            <ac:spMk id="10" creationId="{D823CB33-AA41-E537-FCDF-5294B5739963}"/>
          </ac:spMkLst>
        </pc:spChg>
        <pc:spChg chg="add mod">
          <ac:chgData name="Kristof Boels" userId="4e2ab352072e6d6e" providerId="LiveId" clId="{01179167-1C48-4E8D-A9BD-4BFA7979C75B}" dt="2023-12-06T19:59:36.682" v="2863" actId="1076"/>
          <ac:spMkLst>
            <pc:docMk/>
            <pc:sldMk cId="188133502" sldId="271"/>
            <ac:spMk id="11" creationId="{6246B4FB-AB9D-1F95-7B44-08CAC15AB55B}"/>
          </ac:spMkLst>
        </pc:spChg>
        <pc:spChg chg="add mod">
          <ac:chgData name="Kristof Boels" userId="4e2ab352072e6d6e" providerId="LiveId" clId="{01179167-1C48-4E8D-A9BD-4BFA7979C75B}" dt="2023-12-06T20:02:42.095" v="2909" actId="1076"/>
          <ac:spMkLst>
            <pc:docMk/>
            <pc:sldMk cId="188133502" sldId="271"/>
            <ac:spMk id="12" creationId="{6E2C2249-9931-9046-346D-4E69C924805A}"/>
          </ac:spMkLst>
        </pc:spChg>
        <pc:spChg chg="add mod">
          <ac:chgData name="Kristof Boels" userId="4e2ab352072e6d6e" providerId="LiveId" clId="{01179167-1C48-4E8D-A9BD-4BFA7979C75B}" dt="2023-12-06T20:04:57.048" v="2920" actId="1076"/>
          <ac:spMkLst>
            <pc:docMk/>
            <pc:sldMk cId="188133502" sldId="271"/>
            <ac:spMk id="13" creationId="{F1BE99D8-B5BB-0B69-C476-1922A04F9B9F}"/>
          </ac:spMkLst>
        </pc:spChg>
        <pc:picChg chg="add mod">
          <ac:chgData name="Kristof Boels" userId="4e2ab352072e6d6e" providerId="LiveId" clId="{01179167-1C48-4E8D-A9BD-4BFA7979C75B}" dt="2023-12-06T20:02:27.789" v="2905" actId="1076"/>
          <ac:picMkLst>
            <pc:docMk/>
            <pc:sldMk cId="188133502" sldId="271"/>
            <ac:picMk id="5" creationId="{9DFF1F16-2233-7E77-73F5-F11E5B2D3E7A}"/>
          </ac:picMkLst>
        </pc:picChg>
        <pc:picChg chg="add mod">
          <ac:chgData name="Kristof Boels" userId="4e2ab352072e6d6e" providerId="LiveId" clId="{01179167-1C48-4E8D-A9BD-4BFA7979C75B}" dt="2023-12-06T19:42:37.913" v="2768" actId="1076"/>
          <ac:picMkLst>
            <pc:docMk/>
            <pc:sldMk cId="188133502" sldId="271"/>
            <ac:picMk id="7" creationId="{B5F78657-CA14-6387-DD7A-E46A36744FAD}"/>
          </ac:picMkLst>
        </pc:picChg>
      </pc:sldChg>
      <pc:sldChg chg="addSp modSp mod ord modTransition">
        <pc:chgData name="Kristof Boels" userId="4e2ab352072e6d6e" providerId="LiveId" clId="{01179167-1C48-4E8D-A9BD-4BFA7979C75B}" dt="2023-12-09T20:22:39.577" v="9088"/>
        <pc:sldMkLst>
          <pc:docMk/>
          <pc:sldMk cId="3961825623" sldId="272"/>
        </pc:sldMkLst>
        <pc:spChg chg="mod">
          <ac:chgData name="Kristof Boels" userId="4e2ab352072e6d6e" providerId="LiveId" clId="{01179167-1C48-4E8D-A9BD-4BFA7979C75B}" dt="2023-12-09T19:44:49.731" v="8864" actId="20577"/>
          <ac:spMkLst>
            <pc:docMk/>
            <pc:sldMk cId="3961825623" sldId="272"/>
            <ac:spMk id="2" creationId="{3BC00E6A-CAA5-AA81-A3B0-8CA8E44522AE}"/>
          </ac:spMkLst>
        </pc:spChg>
        <pc:spChg chg="mod">
          <ac:chgData name="Kristof Boels" userId="4e2ab352072e6d6e" providerId="LiveId" clId="{01179167-1C48-4E8D-A9BD-4BFA7979C75B}" dt="2023-12-06T21:36:18.752" v="6161" actId="255"/>
          <ac:spMkLst>
            <pc:docMk/>
            <pc:sldMk cId="3961825623" sldId="272"/>
            <ac:spMk id="3" creationId="{DAD535D8-0FEC-8E87-6498-A80E0D325ABB}"/>
          </ac:spMkLst>
        </pc:spChg>
        <pc:spChg chg="add mod">
          <ac:chgData name="Kristof Boels" userId="4e2ab352072e6d6e" providerId="LiveId" clId="{01179167-1C48-4E8D-A9BD-4BFA7979C75B}" dt="2023-12-06T20:21:58.564" v="3485" actId="1076"/>
          <ac:spMkLst>
            <pc:docMk/>
            <pc:sldMk cId="3961825623" sldId="272"/>
            <ac:spMk id="6" creationId="{6E73ACD4-6028-23FB-8B6E-81B1F89E284B}"/>
          </ac:spMkLst>
        </pc:spChg>
        <pc:spChg chg="add mod">
          <ac:chgData name="Kristof Boels" userId="4e2ab352072e6d6e" providerId="LiveId" clId="{01179167-1C48-4E8D-A9BD-4BFA7979C75B}" dt="2023-12-06T20:39:52.525" v="3937" actId="14100"/>
          <ac:spMkLst>
            <pc:docMk/>
            <pc:sldMk cId="3961825623" sldId="272"/>
            <ac:spMk id="7" creationId="{5157DF99-ACEC-F60E-7E9A-4EA44EE88D81}"/>
          </ac:spMkLst>
        </pc:spChg>
        <pc:picChg chg="add mod">
          <ac:chgData name="Kristof Boels" userId="4e2ab352072e6d6e" providerId="LiveId" clId="{01179167-1C48-4E8D-A9BD-4BFA7979C75B}" dt="2023-12-06T20:14:58.769" v="3125" actId="1076"/>
          <ac:picMkLst>
            <pc:docMk/>
            <pc:sldMk cId="3961825623" sldId="272"/>
            <ac:picMk id="5" creationId="{FAB7DA30-9F48-6D9F-819F-1D07923B88FB}"/>
          </ac:picMkLst>
        </pc:picChg>
        <pc:picChg chg="add mod">
          <ac:chgData name="Kristof Boels" userId="4e2ab352072e6d6e" providerId="LiveId" clId="{01179167-1C48-4E8D-A9BD-4BFA7979C75B}" dt="2023-12-06T20:44:36.824" v="3991" actId="1076"/>
          <ac:picMkLst>
            <pc:docMk/>
            <pc:sldMk cId="3961825623" sldId="272"/>
            <ac:picMk id="9" creationId="{ED9AEC25-A5C6-49F6-9899-F5B90BAE66CF}"/>
          </ac:picMkLst>
        </pc:picChg>
      </pc:sldChg>
      <pc:sldChg chg="addSp modSp new mod ord modTransition">
        <pc:chgData name="Kristof Boels" userId="4e2ab352072e6d6e" providerId="LiveId" clId="{01179167-1C48-4E8D-A9BD-4BFA7979C75B}" dt="2023-12-09T20:22:39.577" v="9088"/>
        <pc:sldMkLst>
          <pc:docMk/>
          <pc:sldMk cId="3306161396" sldId="273"/>
        </pc:sldMkLst>
        <pc:spChg chg="mod">
          <ac:chgData name="Kristof Boels" userId="4e2ab352072e6d6e" providerId="LiveId" clId="{01179167-1C48-4E8D-A9BD-4BFA7979C75B}" dt="2023-12-06T21:01:46.677" v="4722" actId="20577"/>
          <ac:spMkLst>
            <pc:docMk/>
            <pc:sldMk cId="3306161396" sldId="273"/>
            <ac:spMk id="7" creationId="{BDFC39D1-6126-C7AA-4DA5-20BD3E877436}"/>
          </ac:spMkLst>
        </pc:spChg>
        <pc:spChg chg="mod">
          <ac:chgData name="Kristof Boels" userId="4e2ab352072e6d6e" providerId="LiveId" clId="{01179167-1C48-4E8D-A9BD-4BFA7979C75B}" dt="2023-12-06T21:30:56.117" v="6044" actId="20577"/>
          <ac:spMkLst>
            <pc:docMk/>
            <pc:sldMk cId="3306161396" sldId="273"/>
            <ac:spMk id="8" creationId="{9DE82752-BFA8-BE0D-1642-CA9360DC37CB}"/>
          </ac:spMkLst>
        </pc:spChg>
        <pc:picChg chg="add mod">
          <ac:chgData name="Kristof Boels" userId="4e2ab352072e6d6e" providerId="LiveId" clId="{01179167-1C48-4E8D-A9BD-4BFA7979C75B}" dt="2023-12-06T21:23:33.291" v="5693" actId="1076"/>
          <ac:picMkLst>
            <pc:docMk/>
            <pc:sldMk cId="3306161396" sldId="273"/>
            <ac:picMk id="9" creationId="{46AEB24C-31F7-6DB6-D624-51B2DF54134C}"/>
          </ac:picMkLst>
        </pc:picChg>
      </pc:sldChg>
      <pc:sldChg chg="addSp modSp new mod ord modTransition">
        <pc:chgData name="Kristof Boels" userId="4e2ab352072e6d6e" providerId="LiveId" clId="{01179167-1C48-4E8D-A9BD-4BFA7979C75B}" dt="2023-12-09T20:22:39.577" v="9088"/>
        <pc:sldMkLst>
          <pc:docMk/>
          <pc:sldMk cId="2659201014" sldId="274"/>
        </pc:sldMkLst>
        <pc:spChg chg="mod">
          <ac:chgData name="Kristof Boels" userId="4e2ab352072e6d6e" providerId="LiveId" clId="{01179167-1C48-4E8D-A9BD-4BFA7979C75B}" dt="2023-12-06T21:37:14.898" v="6184" actId="207"/>
          <ac:spMkLst>
            <pc:docMk/>
            <pc:sldMk cId="2659201014" sldId="274"/>
            <ac:spMk id="21" creationId="{36011A10-6A35-2BB7-B686-2F71055378FF}"/>
          </ac:spMkLst>
        </pc:spChg>
        <pc:spChg chg="mod">
          <ac:chgData name="Kristof Boels" userId="4e2ab352072e6d6e" providerId="LiveId" clId="{01179167-1C48-4E8D-A9BD-4BFA7979C75B}" dt="2023-12-09T19:37:38.057" v="8656" actId="20577"/>
          <ac:spMkLst>
            <pc:docMk/>
            <pc:sldMk cId="2659201014" sldId="274"/>
            <ac:spMk id="22" creationId="{1A9921D4-FE9E-4609-C045-24C79709778B}"/>
          </ac:spMkLst>
        </pc:spChg>
        <pc:picChg chg="add mod">
          <ac:chgData name="Kristof Boels" userId="4e2ab352072e6d6e" providerId="LiveId" clId="{01179167-1C48-4E8D-A9BD-4BFA7979C75B}" dt="2023-12-07T19:59:26.710" v="7110" actId="1076"/>
          <ac:picMkLst>
            <pc:docMk/>
            <pc:sldMk cId="2659201014" sldId="274"/>
            <ac:picMk id="23" creationId="{B2E38937-2A03-5C15-76C3-689B1E5CFB6F}"/>
          </ac:picMkLst>
        </pc:picChg>
      </pc:sldChg>
      <pc:sldChg chg="addSp delSp modSp new mod modTransition modClrScheme chgLayout">
        <pc:chgData name="Kristof Boels" userId="4e2ab352072e6d6e" providerId="LiveId" clId="{01179167-1C48-4E8D-A9BD-4BFA7979C75B}" dt="2023-12-09T20:22:39.577" v="9088"/>
        <pc:sldMkLst>
          <pc:docMk/>
          <pc:sldMk cId="195014994" sldId="275"/>
        </pc:sldMkLst>
        <pc:spChg chg="add mod">
          <ac:chgData name="Kristof Boels" userId="4e2ab352072e6d6e" providerId="LiveId" clId="{01179167-1C48-4E8D-A9BD-4BFA7979C75B}" dt="2023-12-09T19:31:45.427" v="8575" actId="313"/>
          <ac:spMkLst>
            <pc:docMk/>
            <pc:sldMk cId="195014994" sldId="275"/>
            <ac:spMk id="2" creationId="{0C1C305D-41B0-8705-85BE-7A9940FBBADB}"/>
          </ac:spMkLst>
        </pc:spChg>
        <pc:spChg chg="del">
          <ac:chgData name="Kristof Boels" userId="4e2ab352072e6d6e" providerId="LiveId" clId="{01179167-1C48-4E8D-A9BD-4BFA7979C75B}" dt="2023-12-07T10:27:03.221" v="6856" actId="700"/>
          <ac:spMkLst>
            <pc:docMk/>
            <pc:sldMk cId="195014994" sldId="275"/>
            <ac:spMk id="2" creationId="{F30960B6-F996-40A1-EADC-67E918E1CF07}"/>
          </ac:spMkLst>
        </pc:spChg>
        <pc:spChg chg="del">
          <ac:chgData name="Kristof Boels" userId="4e2ab352072e6d6e" providerId="LiveId" clId="{01179167-1C48-4E8D-A9BD-4BFA7979C75B}" dt="2023-12-07T10:27:03.221" v="6856" actId="700"/>
          <ac:spMkLst>
            <pc:docMk/>
            <pc:sldMk cId="195014994" sldId="275"/>
            <ac:spMk id="3" creationId="{B56CAF21-D73C-2813-2CE4-D43FEBC110A3}"/>
          </ac:spMkLst>
        </pc:spChg>
        <pc:spChg chg="add mod">
          <ac:chgData name="Kristof Boels" userId="4e2ab352072e6d6e" providerId="LiveId" clId="{01179167-1C48-4E8D-A9BD-4BFA7979C75B}" dt="2023-12-08T11:54:57.027" v="8326" actId="208"/>
          <ac:spMkLst>
            <pc:docMk/>
            <pc:sldMk cId="195014994" sldId="275"/>
            <ac:spMk id="5" creationId="{DAA9C2C6-65D6-6BBB-58B8-BA491FBDA49F}"/>
          </ac:spMkLst>
        </pc:spChg>
        <pc:spChg chg="add del mod">
          <ac:chgData name="Kristof Boels" userId="4e2ab352072e6d6e" providerId="LiveId" clId="{01179167-1C48-4E8D-A9BD-4BFA7979C75B}" dt="2023-12-08T11:13:32.057" v="7876" actId="767"/>
          <ac:spMkLst>
            <pc:docMk/>
            <pc:sldMk cId="195014994" sldId="275"/>
            <ac:spMk id="8" creationId="{FFF6B04B-6944-A3D9-6015-73FF6E198069}"/>
          </ac:spMkLst>
        </pc:spChg>
        <pc:spChg chg="add mod">
          <ac:chgData name="Kristof Boels" userId="4e2ab352072e6d6e" providerId="LiveId" clId="{01179167-1C48-4E8D-A9BD-4BFA7979C75B}" dt="2023-12-08T11:19:01.935" v="7952" actId="20577"/>
          <ac:spMkLst>
            <pc:docMk/>
            <pc:sldMk cId="195014994" sldId="275"/>
            <ac:spMk id="9" creationId="{0481881D-73A2-0B58-49C9-C59A9D13292F}"/>
          </ac:spMkLst>
        </pc:spChg>
        <pc:spChg chg="add del mod">
          <ac:chgData name="Kristof Boels" userId="4e2ab352072e6d6e" providerId="LiveId" clId="{01179167-1C48-4E8D-A9BD-4BFA7979C75B}" dt="2023-12-08T11:14:10.839" v="7881" actId="767"/>
          <ac:spMkLst>
            <pc:docMk/>
            <pc:sldMk cId="195014994" sldId="275"/>
            <ac:spMk id="10" creationId="{63B76CF3-3209-78E9-B06B-E7742C3CF976}"/>
          </ac:spMkLst>
        </pc:spChg>
        <pc:spChg chg="add mod">
          <ac:chgData name="Kristof Boels" userId="4e2ab352072e6d6e" providerId="LiveId" clId="{01179167-1C48-4E8D-A9BD-4BFA7979C75B}" dt="2023-12-08T11:47:56.407" v="8202" actId="207"/>
          <ac:spMkLst>
            <pc:docMk/>
            <pc:sldMk cId="195014994" sldId="275"/>
            <ac:spMk id="11" creationId="{76C68F52-523C-F9AA-884E-DF29C1F1A9CD}"/>
          </ac:spMkLst>
        </pc:spChg>
        <pc:spChg chg="add del">
          <ac:chgData name="Kristof Boels" userId="4e2ab352072e6d6e" providerId="LiveId" clId="{01179167-1C48-4E8D-A9BD-4BFA7979C75B}" dt="2023-12-08T11:37:09.475" v="8196" actId="11529"/>
          <ac:spMkLst>
            <pc:docMk/>
            <pc:sldMk cId="195014994" sldId="275"/>
            <ac:spMk id="12" creationId="{B652317C-AACB-C792-820B-CC5D22C84892}"/>
          </ac:spMkLst>
        </pc:spChg>
        <pc:spChg chg="add del">
          <ac:chgData name="Kristof Boels" userId="4e2ab352072e6d6e" providerId="LiveId" clId="{01179167-1C48-4E8D-A9BD-4BFA7979C75B}" dt="2023-12-08T11:38:41.464" v="8198" actId="11529"/>
          <ac:spMkLst>
            <pc:docMk/>
            <pc:sldMk cId="195014994" sldId="275"/>
            <ac:spMk id="13" creationId="{591D3532-36DA-89F8-9D95-5A89B3BD49F8}"/>
          </ac:spMkLst>
        </pc:spChg>
        <pc:spChg chg="add mod">
          <ac:chgData name="Kristof Boels" userId="4e2ab352072e6d6e" providerId="LiveId" clId="{01179167-1C48-4E8D-A9BD-4BFA7979C75B}" dt="2023-12-08T11:50:01.140" v="8211" actId="14100"/>
          <ac:spMkLst>
            <pc:docMk/>
            <pc:sldMk cId="195014994" sldId="275"/>
            <ac:spMk id="15" creationId="{F8620F33-666A-BFE8-A565-E4269CAE8941}"/>
          </ac:spMkLst>
        </pc:spChg>
        <pc:spChg chg="add mod">
          <ac:chgData name="Kristof Boels" userId="4e2ab352072e6d6e" providerId="LiveId" clId="{01179167-1C48-4E8D-A9BD-4BFA7979C75B}" dt="2023-12-08T11:51:38.676" v="8222" actId="1582"/>
          <ac:spMkLst>
            <pc:docMk/>
            <pc:sldMk cId="195014994" sldId="275"/>
            <ac:spMk id="18" creationId="{309A352C-747B-40FC-4014-8D5D2509F3F1}"/>
          </ac:spMkLst>
        </pc:spChg>
        <pc:spChg chg="add mod">
          <ac:chgData name="Kristof Boels" userId="4e2ab352072e6d6e" providerId="LiveId" clId="{01179167-1C48-4E8D-A9BD-4BFA7979C75B}" dt="2023-12-08T16:22:32.833" v="8426" actId="20577"/>
          <ac:spMkLst>
            <pc:docMk/>
            <pc:sldMk cId="195014994" sldId="275"/>
            <ac:spMk id="19" creationId="{CBC2BC28-69A7-7CC2-34BF-51963C20B72D}"/>
          </ac:spMkLst>
        </pc:spChg>
        <pc:spChg chg="add mod">
          <ac:chgData name="Kristof Boels" userId="4e2ab352072e6d6e" providerId="LiveId" clId="{01179167-1C48-4E8D-A9BD-4BFA7979C75B}" dt="2023-12-08T11:58:40.969" v="8388" actId="1076"/>
          <ac:spMkLst>
            <pc:docMk/>
            <pc:sldMk cId="195014994" sldId="275"/>
            <ac:spMk id="20" creationId="{51BAE09B-5295-476E-221D-CC61E85CAD6E}"/>
          </ac:spMkLst>
        </pc:spChg>
        <pc:spChg chg="add del mod">
          <ac:chgData name="Kristof Boels" userId="4e2ab352072e6d6e" providerId="LiveId" clId="{01179167-1C48-4E8D-A9BD-4BFA7979C75B}" dt="2023-12-08T13:51:46.990" v="8392" actId="11529"/>
          <ac:spMkLst>
            <pc:docMk/>
            <pc:sldMk cId="195014994" sldId="275"/>
            <ac:spMk id="21" creationId="{F1E4EC28-D7C0-B56E-795F-8F84808E8CB1}"/>
          </ac:spMkLst>
        </pc:spChg>
        <pc:spChg chg="add">
          <ac:chgData name="Kristof Boels" userId="4e2ab352072e6d6e" providerId="LiveId" clId="{01179167-1C48-4E8D-A9BD-4BFA7979C75B}" dt="2023-12-08T13:52:00.628" v="8393" actId="11529"/>
          <ac:spMkLst>
            <pc:docMk/>
            <pc:sldMk cId="195014994" sldId="275"/>
            <ac:spMk id="22" creationId="{648002D0-8740-C2BB-EFE7-1E37E04208D9}"/>
          </ac:spMkLst>
        </pc:spChg>
        <pc:picChg chg="add mod">
          <ac:chgData name="Kristof Boels" userId="4e2ab352072e6d6e" providerId="LiveId" clId="{01179167-1C48-4E8D-A9BD-4BFA7979C75B}" dt="2023-12-07T20:26:44.382" v="7862" actId="1076"/>
          <ac:picMkLst>
            <pc:docMk/>
            <pc:sldMk cId="195014994" sldId="275"/>
            <ac:picMk id="4" creationId="{DFBEC577-8EC4-2149-DE3E-87362578FFD5}"/>
          </ac:picMkLst>
        </pc:picChg>
        <pc:picChg chg="add mod">
          <ac:chgData name="Kristof Boels" userId="4e2ab352072e6d6e" providerId="LiveId" clId="{01179167-1C48-4E8D-A9BD-4BFA7979C75B}" dt="2023-12-08T11:50:52.769" v="8216" actId="1076"/>
          <ac:picMkLst>
            <pc:docMk/>
            <pc:sldMk cId="195014994" sldId="275"/>
            <ac:picMk id="7" creationId="{D12BDE06-5C7E-983E-3D5B-EF4BE10C7207}"/>
          </ac:picMkLst>
        </pc:picChg>
        <pc:picChg chg="add mod">
          <ac:chgData name="Kristof Boels" userId="4e2ab352072e6d6e" providerId="LiveId" clId="{01179167-1C48-4E8D-A9BD-4BFA7979C75B}" dt="2023-12-08T16:21:45.399" v="8405" actId="1076"/>
          <ac:picMkLst>
            <pc:docMk/>
            <pc:sldMk cId="195014994" sldId="275"/>
            <ac:picMk id="30" creationId="{E13FC74F-9666-31E3-982A-57A3F362D591}"/>
          </ac:picMkLst>
        </pc:picChg>
        <pc:inkChg chg="add del">
          <ac:chgData name="Kristof Boels" userId="4e2ab352072e6d6e" providerId="LiveId" clId="{01179167-1C48-4E8D-A9BD-4BFA7979C75B}" dt="2023-12-08T11:48:09.537" v="8204" actId="9405"/>
          <ac:inkMkLst>
            <pc:docMk/>
            <pc:sldMk cId="195014994" sldId="275"/>
            <ac:inkMk id="14" creationId="{7DEDBDE8-6102-F5FC-B8DF-2CB308357AC5}"/>
          </ac:inkMkLst>
        </pc:inkChg>
        <pc:cxnChg chg="add del">
          <ac:chgData name="Kristof Boels" userId="4e2ab352072e6d6e" providerId="LiveId" clId="{01179167-1C48-4E8D-A9BD-4BFA7979C75B}" dt="2023-12-08T11:50:35.056" v="8213" actId="11529"/>
          <ac:cxnSpMkLst>
            <pc:docMk/>
            <pc:sldMk cId="195014994" sldId="275"/>
            <ac:cxnSpMk id="17" creationId="{87E14187-9C2C-97C3-8016-10AD694E3FBF}"/>
          </ac:cxnSpMkLst>
        </pc:cxnChg>
        <pc:cxnChg chg="add mod">
          <ac:chgData name="Kristof Boels" userId="4e2ab352072e6d6e" providerId="LiveId" clId="{01179167-1C48-4E8D-A9BD-4BFA7979C75B}" dt="2023-12-08T16:14:48.541" v="8399" actId="14100"/>
          <ac:cxnSpMkLst>
            <pc:docMk/>
            <pc:sldMk cId="195014994" sldId="275"/>
            <ac:cxnSpMk id="24" creationId="{FFE08EA0-C8C2-F4CB-C66F-E25F88CA066C}"/>
          </ac:cxnSpMkLst>
        </pc:cxnChg>
      </pc:sldChg>
      <pc:sldChg chg="addSp delSp modSp new mod modTransition">
        <pc:chgData name="Kristof Boels" userId="4e2ab352072e6d6e" providerId="LiveId" clId="{01179167-1C48-4E8D-A9BD-4BFA7979C75B}" dt="2023-12-09T20:22:39.577" v="9088"/>
        <pc:sldMkLst>
          <pc:docMk/>
          <pc:sldMk cId="3072491025" sldId="276"/>
        </pc:sldMkLst>
        <pc:spChg chg="add mod ord">
          <ac:chgData name="Kristof Boels" userId="4e2ab352072e6d6e" providerId="LiveId" clId="{01179167-1C48-4E8D-A9BD-4BFA7979C75B}" dt="2023-12-09T19:40:41.498" v="8847" actId="167"/>
          <ac:spMkLst>
            <pc:docMk/>
            <pc:sldMk cId="3072491025" sldId="276"/>
            <ac:spMk id="3" creationId="{4D6E0C01-4219-3C86-794B-00C765A611F6}"/>
          </ac:spMkLst>
        </pc:spChg>
        <pc:spChg chg="del">
          <ac:chgData name="Kristof Boels" userId="4e2ab352072e6d6e" providerId="LiveId" clId="{01179167-1C48-4E8D-A9BD-4BFA7979C75B}" dt="2023-12-07T19:55:35.997" v="6897" actId="931"/>
          <ac:spMkLst>
            <pc:docMk/>
            <pc:sldMk cId="3072491025" sldId="276"/>
            <ac:spMk id="3" creationId="{9F44E0E7-FE6F-B03A-07FC-4FDD5C5FEAC6}"/>
          </ac:spMkLst>
        </pc:spChg>
        <pc:spChg chg="mod">
          <ac:chgData name="Kristof Boels" userId="4e2ab352072e6d6e" providerId="LiveId" clId="{01179167-1C48-4E8D-A9BD-4BFA7979C75B}" dt="2023-12-07T20:01:04.214" v="7150" actId="1076"/>
          <ac:spMkLst>
            <pc:docMk/>
            <pc:sldMk cId="3072491025" sldId="276"/>
            <ac:spMk id="10" creationId="{946CDDE7-F9D5-FF61-8284-ACF995B26D16}"/>
          </ac:spMkLst>
        </pc:spChg>
        <pc:spChg chg="add mod">
          <ac:chgData name="Kristof Boels" userId="4e2ab352072e6d6e" providerId="LiveId" clId="{01179167-1C48-4E8D-A9BD-4BFA7979C75B}" dt="2023-12-09T19:40:52.293" v="8849" actId="20577"/>
          <ac:spMkLst>
            <pc:docMk/>
            <pc:sldMk cId="3072491025" sldId="276"/>
            <ac:spMk id="12" creationId="{EE86D53C-649E-AEEF-F10A-D3A222FDE3AE}"/>
          </ac:spMkLst>
        </pc:spChg>
        <pc:picChg chg="add mod">
          <ac:chgData name="Kristof Boels" userId="4e2ab352072e6d6e" providerId="LiveId" clId="{01179167-1C48-4E8D-A9BD-4BFA7979C75B}" dt="2023-12-09T19:40:08.945" v="8841" actId="1076"/>
          <ac:picMkLst>
            <pc:docMk/>
            <pc:sldMk cId="3072491025" sldId="276"/>
            <ac:picMk id="11" creationId="{3590DD26-292C-4F0C-FB5B-03CE059BEC5F}"/>
          </ac:picMkLst>
        </pc:picChg>
        <pc:picChg chg="add mod">
          <ac:chgData name="Kristof Boels" userId="4e2ab352072e6d6e" providerId="LiveId" clId="{01179167-1C48-4E8D-A9BD-4BFA7979C75B}" dt="2023-12-07T19:59:50.522" v="7116" actId="1076"/>
          <ac:picMkLst>
            <pc:docMk/>
            <pc:sldMk cId="3072491025" sldId="276"/>
            <ac:picMk id="14" creationId="{42359C65-588B-15E2-1BD8-614438F331C1}"/>
          </ac:picMkLst>
        </pc:picChg>
      </pc:sldChg>
      <pc:sldChg chg="addSp delSp modSp new mod modTransition modClrScheme chgLayout">
        <pc:chgData name="Kristof Boels" userId="4e2ab352072e6d6e" providerId="LiveId" clId="{01179167-1C48-4E8D-A9BD-4BFA7979C75B}" dt="2023-12-09T20:22:39.577" v="9088"/>
        <pc:sldMkLst>
          <pc:docMk/>
          <pc:sldMk cId="1215646410" sldId="277"/>
        </pc:sldMkLst>
        <pc:spChg chg="del mod">
          <ac:chgData name="Kristof Boels" userId="4e2ab352072e6d6e" providerId="LiveId" clId="{01179167-1C48-4E8D-A9BD-4BFA7979C75B}" dt="2023-12-07T20:18:45.376" v="7528" actId="700"/>
          <ac:spMkLst>
            <pc:docMk/>
            <pc:sldMk cId="1215646410" sldId="277"/>
            <ac:spMk id="3" creationId="{488C6708-72F7-1A80-B5B6-E6643041ED04}"/>
          </ac:spMkLst>
        </pc:spChg>
        <pc:spChg chg="mod ord">
          <ac:chgData name="Kristof Boels" userId="4e2ab352072e6d6e" providerId="LiveId" clId="{01179167-1C48-4E8D-A9BD-4BFA7979C75B}" dt="2023-12-07T20:18:45.376" v="7528" actId="700"/>
          <ac:spMkLst>
            <pc:docMk/>
            <pc:sldMk cId="1215646410" sldId="277"/>
            <ac:spMk id="59" creationId="{57A3775C-3E15-F50F-CF80-EA607E2A5D6C}"/>
          </ac:spMkLst>
        </pc:spChg>
        <pc:spChg chg="add mod">
          <ac:chgData name="Kristof Boels" userId="4e2ab352072e6d6e" providerId="LiveId" clId="{01179167-1C48-4E8D-A9BD-4BFA7979C75B}" dt="2023-12-07T20:20:50.794" v="7776" actId="1076"/>
          <ac:spMkLst>
            <pc:docMk/>
            <pc:sldMk cId="1215646410" sldId="277"/>
            <ac:spMk id="61" creationId="{07D71158-E2EA-A1B5-7B01-BC3A43015A62}"/>
          </ac:spMkLst>
        </pc:spChg>
        <pc:picChg chg="add mod">
          <ac:chgData name="Kristof Boels" userId="4e2ab352072e6d6e" providerId="LiveId" clId="{01179167-1C48-4E8D-A9BD-4BFA7979C75B}" dt="2023-12-07T20:18:53.011" v="7529" actId="1076"/>
          <ac:picMkLst>
            <pc:docMk/>
            <pc:sldMk cId="1215646410" sldId="277"/>
            <ac:picMk id="60" creationId="{7B7AB799-CCB5-8EB3-2440-B686DD2A0157}"/>
          </ac:picMkLst>
        </pc:picChg>
        <pc:picChg chg="add mod">
          <ac:chgData name="Kristof Boels" userId="4e2ab352072e6d6e" providerId="LiveId" clId="{01179167-1C48-4E8D-A9BD-4BFA7979C75B}" dt="2023-12-07T20:21:23.794" v="7782" actId="1076"/>
          <ac:picMkLst>
            <pc:docMk/>
            <pc:sldMk cId="1215646410" sldId="277"/>
            <ac:picMk id="62" creationId="{24E7A96B-4977-41DD-0523-8B295AB5A95E}"/>
          </ac:picMkLst>
        </pc:picChg>
      </pc:sldChg>
      <pc:sldMasterChg chg="modTransition modSldLayout">
        <pc:chgData name="Kristof Boels" userId="4e2ab352072e6d6e" providerId="LiveId" clId="{01179167-1C48-4E8D-A9BD-4BFA7979C75B}" dt="2023-12-09T20:22:39.577" v="9088"/>
        <pc:sldMasterMkLst>
          <pc:docMk/>
          <pc:sldMasterMk cId="1658279713" sldId="2147483674"/>
        </pc:sldMasterMkLst>
        <pc:sldLayoutChg chg="modTransition">
          <pc:chgData name="Kristof Boels" userId="4e2ab352072e6d6e" providerId="LiveId" clId="{01179167-1C48-4E8D-A9BD-4BFA7979C75B}" dt="2023-12-09T20:22:39.577" v="9088"/>
          <pc:sldLayoutMkLst>
            <pc:docMk/>
            <pc:sldMasterMk cId="1658279713" sldId="2147483674"/>
            <pc:sldLayoutMk cId="583949276" sldId="2147483675"/>
          </pc:sldLayoutMkLst>
        </pc:sldLayoutChg>
        <pc:sldLayoutChg chg="modTransition">
          <pc:chgData name="Kristof Boels" userId="4e2ab352072e6d6e" providerId="LiveId" clId="{01179167-1C48-4E8D-A9BD-4BFA7979C75B}" dt="2023-12-09T20:22:39.577" v="9088"/>
          <pc:sldLayoutMkLst>
            <pc:docMk/>
            <pc:sldMasterMk cId="1658279713" sldId="2147483674"/>
            <pc:sldLayoutMk cId="2739104437" sldId="2147483676"/>
          </pc:sldLayoutMkLst>
        </pc:sldLayoutChg>
        <pc:sldLayoutChg chg="modTransition">
          <pc:chgData name="Kristof Boels" userId="4e2ab352072e6d6e" providerId="LiveId" clId="{01179167-1C48-4E8D-A9BD-4BFA7979C75B}" dt="2023-12-09T20:22:39.577" v="9088"/>
          <pc:sldLayoutMkLst>
            <pc:docMk/>
            <pc:sldMasterMk cId="1658279713" sldId="2147483674"/>
            <pc:sldLayoutMk cId="4247773584" sldId="2147483677"/>
          </pc:sldLayoutMkLst>
        </pc:sldLayoutChg>
        <pc:sldLayoutChg chg="modTransition">
          <pc:chgData name="Kristof Boels" userId="4e2ab352072e6d6e" providerId="LiveId" clId="{01179167-1C48-4E8D-A9BD-4BFA7979C75B}" dt="2023-12-09T20:22:39.577" v="9088"/>
          <pc:sldLayoutMkLst>
            <pc:docMk/>
            <pc:sldMasterMk cId="1658279713" sldId="2147483674"/>
            <pc:sldLayoutMk cId="2203977445" sldId="2147483678"/>
          </pc:sldLayoutMkLst>
        </pc:sldLayoutChg>
        <pc:sldLayoutChg chg="modTransition">
          <pc:chgData name="Kristof Boels" userId="4e2ab352072e6d6e" providerId="LiveId" clId="{01179167-1C48-4E8D-A9BD-4BFA7979C75B}" dt="2023-12-09T20:22:39.577" v="9088"/>
          <pc:sldLayoutMkLst>
            <pc:docMk/>
            <pc:sldMasterMk cId="1658279713" sldId="2147483674"/>
            <pc:sldLayoutMk cId="168043570" sldId="2147483679"/>
          </pc:sldLayoutMkLst>
        </pc:sldLayoutChg>
        <pc:sldLayoutChg chg="modTransition">
          <pc:chgData name="Kristof Boels" userId="4e2ab352072e6d6e" providerId="LiveId" clId="{01179167-1C48-4E8D-A9BD-4BFA7979C75B}" dt="2023-12-09T20:22:39.577" v="9088"/>
          <pc:sldLayoutMkLst>
            <pc:docMk/>
            <pc:sldMasterMk cId="1658279713" sldId="2147483674"/>
            <pc:sldLayoutMk cId="462274207" sldId="2147483680"/>
          </pc:sldLayoutMkLst>
        </pc:sldLayoutChg>
        <pc:sldLayoutChg chg="modTransition">
          <pc:chgData name="Kristof Boels" userId="4e2ab352072e6d6e" providerId="LiveId" clId="{01179167-1C48-4E8D-A9BD-4BFA7979C75B}" dt="2023-12-09T20:22:39.577" v="9088"/>
          <pc:sldLayoutMkLst>
            <pc:docMk/>
            <pc:sldMasterMk cId="1658279713" sldId="2147483674"/>
            <pc:sldLayoutMk cId="1244825382" sldId="2147483681"/>
          </pc:sldLayoutMkLst>
        </pc:sldLayoutChg>
        <pc:sldLayoutChg chg="modTransition">
          <pc:chgData name="Kristof Boels" userId="4e2ab352072e6d6e" providerId="LiveId" clId="{01179167-1C48-4E8D-A9BD-4BFA7979C75B}" dt="2023-12-09T20:22:39.577" v="9088"/>
          <pc:sldLayoutMkLst>
            <pc:docMk/>
            <pc:sldMasterMk cId="1658279713" sldId="2147483674"/>
            <pc:sldLayoutMk cId="2337910587" sldId="2147483682"/>
          </pc:sldLayoutMkLst>
        </pc:sldLayoutChg>
        <pc:sldLayoutChg chg="modTransition">
          <pc:chgData name="Kristof Boels" userId="4e2ab352072e6d6e" providerId="LiveId" clId="{01179167-1C48-4E8D-A9BD-4BFA7979C75B}" dt="2023-12-09T20:22:39.577" v="9088"/>
          <pc:sldLayoutMkLst>
            <pc:docMk/>
            <pc:sldMasterMk cId="1658279713" sldId="2147483674"/>
            <pc:sldLayoutMk cId="1423356716" sldId="2147483683"/>
          </pc:sldLayoutMkLst>
        </pc:sldLayoutChg>
        <pc:sldLayoutChg chg="modTransition">
          <pc:chgData name="Kristof Boels" userId="4e2ab352072e6d6e" providerId="LiveId" clId="{01179167-1C48-4E8D-A9BD-4BFA7979C75B}" dt="2023-12-09T20:22:39.577" v="9088"/>
          <pc:sldLayoutMkLst>
            <pc:docMk/>
            <pc:sldMasterMk cId="1658279713" sldId="2147483674"/>
            <pc:sldLayoutMk cId="2381099225" sldId="2147483684"/>
          </pc:sldLayoutMkLst>
        </pc:sldLayoutChg>
        <pc:sldLayoutChg chg="modTransition">
          <pc:chgData name="Kristof Boels" userId="4e2ab352072e6d6e" providerId="LiveId" clId="{01179167-1C48-4E8D-A9BD-4BFA7979C75B}" dt="2023-12-09T20:22:39.577" v="9088"/>
          <pc:sldLayoutMkLst>
            <pc:docMk/>
            <pc:sldMasterMk cId="1658279713" sldId="2147483674"/>
            <pc:sldLayoutMk cId="956625891" sldId="2147483685"/>
          </pc:sldLayoutMkLst>
        </pc:sldLayoutChg>
      </pc:sldMaster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4" Type="http://schemas.openxmlformats.org/officeDocument/2006/relationships/image" Target="../media/image13.svg"/></Relationships>
</file>

<file path=ppt/diagrams/_rels/data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svg"/><Relationship Id="rId1" Type="http://schemas.openxmlformats.org/officeDocument/2006/relationships/image" Target="../media/image14.png"/><Relationship Id="rId4" Type="http://schemas.openxmlformats.org/officeDocument/2006/relationships/image" Target="../media/image17.svg"/></Relationships>
</file>

<file path=ppt/diagrams/_rels/data5.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hyperlink" Target="https://www.freemaptools.com/convert-postcode-to-ngr-htm" TargetMode="External"/><Relationship Id="rId1" Type="http://schemas.openxmlformats.org/officeDocument/2006/relationships/hyperlink" Target="https://www.bnhs.co.uk/2019/technology/grabagridref/gagr.php" TargetMode="External"/><Relationship Id="rId6" Type="http://schemas.openxmlformats.org/officeDocument/2006/relationships/image" Target="../media/image33.svg"/><Relationship Id="rId5" Type="http://schemas.openxmlformats.org/officeDocument/2006/relationships/image" Target="../media/image32.png"/><Relationship Id="rId10" Type="http://schemas.openxmlformats.org/officeDocument/2006/relationships/image" Target="../media/image37.svg"/><Relationship Id="rId4" Type="http://schemas.openxmlformats.org/officeDocument/2006/relationships/image" Target="../media/image31.svg"/><Relationship Id="rId9" Type="http://schemas.openxmlformats.org/officeDocument/2006/relationships/image" Target="../media/image36.png"/></Relationships>
</file>

<file path=ppt/diagrams/_rels/data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svg"/><Relationship Id="rId1" Type="http://schemas.openxmlformats.org/officeDocument/2006/relationships/image" Target="../media/image39.png"/><Relationship Id="rId4" Type="http://schemas.openxmlformats.org/officeDocument/2006/relationships/image" Target="../media/image42.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4" Type="http://schemas.openxmlformats.org/officeDocument/2006/relationships/image" Target="../media/image13.svg"/></Relationships>
</file>

<file path=ppt/diagrams/_rels/drawing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svg"/><Relationship Id="rId1" Type="http://schemas.openxmlformats.org/officeDocument/2006/relationships/image" Target="../media/image14.png"/><Relationship Id="rId4" Type="http://schemas.openxmlformats.org/officeDocument/2006/relationships/image" Target="../media/image17.svg"/></Relationships>
</file>

<file path=ppt/diagrams/_rels/drawing5.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35.svg"/><Relationship Id="rId5" Type="http://schemas.openxmlformats.org/officeDocument/2006/relationships/image" Target="../media/image34.png"/><Relationship Id="rId10" Type="http://schemas.openxmlformats.org/officeDocument/2006/relationships/hyperlink" Target="https://www.freemaptools.com/convert-postcode-to-ngr-htm" TargetMode="External"/><Relationship Id="rId4" Type="http://schemas.openxmlformats.org/officeDocument/2006/relationships/image" Target="../media/image33.svg"/><Relationship Id="rId9" Type="http://schemas.openxmlformats.org/officeDocument/2006/relationships/hyperlink" Target="https://www.bnhs.co.uk/2019/technology/grabagridref/gagr.php" TargetMode="External"/></Relationships>
</file>

<file path=ppt/diagrams/_rels/drawing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svg"/><Relationship Id="rId1" Type="http://schemas.openxmlformats.org/officeDocument/2006/relationships/image" Target="../media/image39.png"/><Relationship Id="rId4" Type="http://schemas.openxmlformats.org/officeDocument/2006/relationships/image" Target="../media/image42.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icontext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a:schemeClr val="accent2"/>
      <a:schemeClr val="accent3"/>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1EA430-FC5C-4750-B9C4-58DA484876A4}" type="doc">
      <dgm:prSet loTypeId="urn:microsoft.com/office/officeart/2016/7/layout/BasicLinearProcessNumbered" loCatId="process" qsTypeId="urn:microsoft.com/office/officeart/2005/8/quickstyle/simple1" qsCatId="simple" csTypeId="urn:microsoft.com/office/officeart/2005/8/colors/colorful2" csCatId="colorful" phldr="1"/>
      <dgm:spPr/>
      <dgm:t>
        <a:bodyPr/>
        <a:lstStyle/>
        <a:p>
          <a:endParaRPr lang="en-US"/>
        </a:p>
      </dgm:t>
    </dgm:pt>
    <dgm:pt modelId="{5E284B42-4BBF-42A4-9BDF-769AC850DEE7}">
      <dgm:prSet/>
      <dgm:spPr>
        <a:effectLst>
          <a:outerShdw blurRad="50800" dist="88900" dir="18900000" algn="bl" rotWithShape="0">
            <a:prstClr val="black">
              <a:alpha val="40000"/>
            </a:prstClr>
          </a:outerShdw>
        </a:effectLst>
      </dgm:spPr>
      <dgm:t>
        <a:bodyPr/>
        <a:lstStyle/>
        <a:p>
          <a:pPr algn="ctr"/>
          <a:r>
            <a:rPr lang="en-US" b="1" i="0" dirty="0"/>
            <a:t>Challenge Yourself:</a:t>
          </a:r>
          <a:r>
            <a:rPr lang="en-US" b="0" i="0" dirty="0"/>
            <a:t> </a:t>
          </a:r>
        </a:p>
        <a:p>
          <a:pPr algn="ctr"/>
          <a:r>
            <a:rPr lang="en-US" b="0" i="0" dirty="0"/>
            <a:t>Set personal goals and achieve WAB awards by making contacts with stations in different squares.</a:t>
          </a:r>
          <a:endParaRPr lang="nl-NL" b="1" i="0" dirty="0"/>
        </a:p>
      </dgm:t>
    </dgm:pt>
    <dgm:pt modelId="{54C9BF90-230A-498E-ACCE-79718152222A}" type="parTrans" cxnId="{8F4B9511-0666-43F3-BD41-1F62A32C986F}">
      <dgm:prSet/>
      <dgm:spPr/>
      <dgm:t>
        <a:bodyPr/>
        <a:lstStyle/>
        <a:p>
          <a:endParaRPr lang="en-US"/>
        </a:p>
      </dgm:t>
    </dgm:pt>
    <dgm:pt modelId="{F0CCE8FC-87A4-4215-9510-83678FB65F07}" type="sibTrans" cxnId="{8F4B9511-0666-43F3-BD41-1F62A32C986F}">
      <dgm:prSet phldrT="1" phldr="0"/>
      <dgm:spPr/>
      <dgm:t>
        <a:bodyPr/>
        <a:lstStyle/>
        <a:p>
          <a:r>
            <a:rPr lang="en-US"/>
            <a:t>1</a:t>
          </a:r>
        </a:p>
      </dgm:t>
    </dgm:pt>
    <dgm:pt modelId="{EA96118A-59E5-4E3E-919D-C0A383DE4421}">
      <dgm:prSet/>
      <dgm:spPr>
        <a:effectLst>
          <a:outerShdw blurRad="50800" dist="88900" dir="18900000" algn="bl" rotWithShape="0">
            <a:prstClr val="black">
              <a:alpha val="40000"/>
            </a:prstClr>
          </a:outerShdw>
        </a:effectLst>
      </dgm:spPr>
      <dgm:t>
        <a:bodyPr/>
        <a:lstStyle/>
        <a:p>
          <a:pPr algn="ctr"/>
          <a:r>
            <a:rPr lang="en-US" b="1" i="0" dirty="0"/>
            <a:t>Discover Britain's Rich Heritage:</a:t>
          </a:r>
          <a:r>
            <a:rPr lang="en-US" b="0" i="0" dirty="0"/>
            <a:t> </a:t>
          </a:r>
        </a:p>
        <a:p>
          <a:pPr algn="ctr"/>
          <a:r>
            <a:rPr lang="en-US" b="0" i="0" dirty="0"/>
            <a:t>Explore the cultural and historical significance of each region as you work towards completing your WAB log.</a:t>
          </a:r>
          <a:endParaRPr lang="en-US" dirty="0"/>
        </a:p>
      </dgm:t>
    </dgm:pt>
    <dgm:pt modelId="{F89B28CD-546D-46A0-90C5-753E782A4C46}" type="parTrans" cxnId="{B8477F9F-9403-42BE-AC76-988940352C88}">
      <dgm:prSet/>
      <dgm:spPr/>
      <dgm:t>
        <a:bodyPr/>
        <a:lstStyle/>
        <a:p>
          <a:endParaRPr lang="en-US"/>
        </a:p>
      </dgm:t>
    </dgm:pt>
    <dgm:pt modelId="{1D599013-9270-40BC-8F9C-BF1DF366802A}" type="sibTrans" cxnId="{B8477F9F-9403-42BE-AC76-988940352C88}">
      <dgm:prSet phldrT="2" phldr="0"/>
      <dgm:spPr/>
      <dgm:t>
        <a:bodyPr/>
        <a:lstStyle/>
        <a:p>
          <a:r>
            <a:rPr lang="en-US"/>
            <a:t>2</a:t>
          </a:r>
        </a:p>
      </dgm:t>
    </dgm:pt>
    <dgm:pt modelId="{6D61FEA6-5132-4271-88E0-7D107AF34948}">
      <dgm:prSet/>
      <dgm:spPr>
        <a:effectLst>
          <a:outerShdw blurRad="50800" dist="88900" dir="18900000" algn="bl" rotWithShape="0">
            <a:prstClr val="black">
              <a:alpha val="40000"/>
            </a:prstClr>
          </a:outerShdw>
        </a:effectLst>
      </dgm:spPr>
      <dgm:t>
        <a:bodyPr/>
        <a:lstStyle/>
        <a:p>
          <a:pPr algn="ctr"/>
          <a:r>
            <a:rPr lang="en-US" b="1" i="0" dirty="0"/>
            <a:t>Connect with Fellow Enthusiasts:</a:t>
          </a:r>
          <a:r>
            <a:rPr lang="en-US" b="0" i="0" dirty="0"/>
            <a:t> </a:t>
          </a:r>
        </a:p>
        <a:p>
          <a:pPr algn="ctr"/>
          <a:r>
            <a:rPr lang="en-US" b="0" i="0" dirty="0"/>
            <a:t>Join a community of like-minded operators who share a passion for radio communication and geographic exploration.</a:t>
          </a:r>
          <a:endParaRPr lang="en-US" dirty="0"/>
        </a:p>
      </dgm:t>
    </dgm:pt>
    <dgm:pt modelId="{32AD58B6-F27E-46C4-BC81-720F73DCE13C}" type="parTrans" cxnId="{3812E3F6-BC64-4BC6-BAEB-C0DA2FD3160F}">
      <dgm:prSet/>
      <dgm:spPr/>
      <dgm:t>
        <a:bodyPr/>
        <a:lstStyle/>
        <a:p>
          <a:endParaRPr lang="en-US"/>
        </a:p>
      </dgm:t>
    </dgm:pt>
    <dgm:pt modelId="{FAC6D83D-ACB1-477F-921B-F46CC04B6CA4}" type="sibTrans" cxnId="{3812E3F6-BC64-4BC6-BAEB-C0DA2FD3160F}">
      <dgm:prSet phldrT="3" phldr="0"/>
      <dgm:spPr/>
      <dgm:t>
        <a:bodyPr/>
        <a:lstStyle/>
        <a:p>
          <a:r>
            <a:rPr lang="en-US"/>
            <a:t>3</a:t>
          </a:r>
        </a:p>
      </dgm:t>
    </dgm:pt>
    <dgm:pt modelId="{15E604AD-4841-478E-AB87-62E34C0BAEE1}" type="pres">
      <dgm:prSet presAssocID="{6F1EA430-FC5C-4750-B9C4-58DA484876A4}" presName="Name0" presStyleCnt="0">
        <dgm:presLayoutVars>
          <dgm:animLvl val="lvl"/>
          <dgm:resizeHandles val="exact"/>
        </dgm:presLayoutVars>
      </dgm:prSet>
      <dgm:spPr/>
    </dgm:pt>
    <dgm:pt modelId="{AC462878-79C6-4611-BB33-CD9FBF4A420F}" type="pres">
      <dgm:prSet presAssocID="{5E284B42-4BBF-42A4-9BDF-769AC850DEE7}" presName="compositeNode" presStyleCnt="0">
        <dgm:presLayoutVars>
          <dgm:bulletEnabled val="1"/>
        </dgm:presLayoutVars>
      </dgm:prSet>
      <dgm:spPr/>
    </dgm:pt>
    <dgm:pt modelId="{68B6C2C8-CB88-41C4-9E31-D3D69C0B2F79}" type="pres">
      <dgm:prSet presAssocID="{5E284B42-4BBF-42A4-9BDF-769AC850DEE7}" presName="bgRect" presStyleLbl="bgAccFollowNode1" presStyleIdx="0" presStyleCnt="3"/>
      <dgm:spPr/>
    </dgm:pt>
    <dgm:pt modelId="{82BB3081-FF33-49A6-892B-8AE6994DA2AD}" type="pres">
      <dgm:prSet presAssocID="{F0CCE8FC-87A4-4215-9510-83678FB65F07}" presName="sibTransNodeCircle" presStyleLbl="alignNode1" presStyleIdx="0" presStyleCnt="6">
        <dgm:presLayoutVars>
          <dgm:chMax val="0"/>
          <dgm:bulletEnabled/>
        </dgm:presLayoutVars>
      </dgm:prSet>
      <dgm:spPr/>
    </dgm:pt>
    <dgm:pt modelId="{D85BB5F9-FBF4-48FC-967E-263860BDCD54}" type="pres">
      <dgm:prSet presAssocID="{5E284B42-4BBF-42A4-9BDF-769AC850DEE7}" presName="bottomLine" presStyleLbl="alignNode1" presStyleIdx="1" presStyleCnt="6">
        <dgm:presLayoutVars/>
      </dgm:prSet>
      <dgm:spPr/>
    </dgm:pt>
    <dgm:pt modelId="{21FCC1F0-DE3A-4B47-BCA2-F12A7FBFEF6A}" type="pres">
      <dgm:prSet presAssocID="{5E284B42-4BBF-42A4-9BDF-769AC850DEE7}" presName="nodeText" presStyleLbl="bgAccFollowNode1" presStyleIdx="0" presStyleCnt="3">
        <dgm:presLayoutVars>
          <dgm:bulletEnabled val="1"/>
        </dgm:presLayoutVars>
      </dgm:prSet>
      <dgm:spPr/>
    </dgm:pt>
    <dgm:pt modelId="{043A82BD-EA1B-4A4E-B7BB-1383F25BB200}" type="pres">
      <dgm:prSet presAssocID="{F0CCE8FC-87A4-4215-9510-83678FB65F07}" presName="sibTrans" presStyleCnt="0"/>
      <dgm:spPr/>
    </dgm:pt>
    <dgm:pt modelId="{2C4C0B02-04D2-43AE-B128-40451B415E4C}" type="pres">
      <dgm:prSet presAssocID="{EA96118A-59E5-4E3E-919D-C0A383DE4421}" presName="compositeNode" presStyleCnt="0">
        <dgm:presLayoutVars>
          <dgm:bulletEnabled val="1"/>
        </dgm:presLayoutVars>
      </dgm:prSet>
      <dgm:spPr/>
    </dgm:pt>
    <dgm:pt modelId="{A5672680-1E9E-4C79-8B33-AF9770566048}" type="pres">
      <dgm:prSet presAssocID="{EA96118A-59E5-4E3E-919D-C0A383DE4421}" presName="bgRect" presStyleLbl="bgAccFollowNode1" presStyleIdx="1" presStyleCnt="3"/>
      <dgm:spPr/>
    </dgm:pt>
    <dgm:pt modelId="{78C95390-1108-491E-BEEF-0A5A32D4612A}" type="pres">
      <dgm:prSet presAssocID="{1D599013-9270-40BC-8F9C-BF1DF366802A}" presName="sibTransNodeCircle" presStyleLbl="alignNode1" presStyleIdx="2" presStyleCnt="6">
        <dgm:presLayoutVars>
          <dgm:chMax val="0"/>
          <dgm:bulletEnabled/>
        </dgm:presLayoutVars>
      </dgm:prSet>
      <dgm:spPr/>
    </dgm:pt>
    <dgm:pt modelId="{E38F27EB-A5D7-44B4-8409-D399EA7E812E}" type="pres">
      <dgm:prSet presAssocID="{EA96118A-59E5-4E3E-919D-C0A383DE4421}" presName="bottomLine" presStyleLbl="alignNode1" presStyleIdx="3" presStyleCnt="6">
        <dgm:presLayoutVars/>
      </dgm:prSet>
      <dgm:spPr/>
    </dgm:pt>
    <dgm:pt modelId="{47BDFD09-0106-4051-A781-BB6DCAD7DEB0}" type="pres">
      <dgm:prSet presAssocID="{EA96118A-59E5-4E3E-919D-C0A383DE4421}" presName="nodeText" presStyleLbl="bgAccFollowNode1" presStyleIdx="1" presStyleCnt="3">
        <dgm:presLayoutVars>
          <dgm:bulletEnabled val="1"/>
        </dgm:presLayoutVars>
      </dgm:prSet>
      <dgm:spPr/>
    </dgm:pt>
    <dgm:pt modelId="{4E1E0383-2553-40D3-A828-24D82CCDBB22}" type="pres">
      <dgm:prSet presAssocID="{1D599013-9270-40BC-8F9C-BF1DF366802A}" presName="sibTrans" presStyleCnt="0"/>
      <dgm:spPr/>
    </dgm:pt>
    <dgm:pt modelId="{FBF6AA5C-3535-4DED-8AEB-DC9EF08B1144}" type="pres">
      <dgm:prSet presAssocID="{6D61FEA6-5132-4271-88E0-7D107AF34948}" presName="compositeNode" presStyleCnt="0">
        <dgm:presLayoutVars>
          <dgm:bulletEnabled val="1"/>
        </dgm:presLayoutVars>
      </dgm:prSet>
      <dgm:spPr/>
    </dgm:pt>
    <dgm:pt modelId="{9A643A3B-AAC8-4D83-87E9-AB893732E1E3}" type="pres">
      <dgm:prSet presAssocID="{6D61FEA6-5132-4271-88E0-7D107AF34948}" presName="bgRect" presStyleLbl="bgAccFollowNode1" presStyleIdx="2" presStyleCnt="3"/>
      <dgm:spPr/>
    </dgm:pt>
    <dgm:pt modelId="{D73CB499-4979-402D-AACD-D96FE0D5F5BD}" type="pres">
      <dgm:prSet presAssocID="{FAC6D83D-ACB1-477F-921B-F46CC04B6CA4}" presName="sibTransNodeCircle" presStyleLbl="alignNode1" presStyleIdx="4" presStyleCnt="6">
        <dgm:presLayoutVars>
          <dgm:chMax val="0"/>
          <dgm:bulletEnabled/>
        </dgm:presLayoutVars>
      </dgm:prSet>
      <dgm:spPr/>
    </dgm:pt>
    <dgm:pt modelId="{04D26E96-5A3C-485D-BBA6-944DB735535F}" type="pres">
      <dgm:prSet presAssocID="{6D61FEA6-5132-4271-88E0-7D107AF34948}" presName="bottomLine" presStyleLbl="alignNode1" presStyleIdx="5" presStyleCnt="6">
        <dgm:presLayoutVars/>
      </dgm:prSet>
      <dgm:spPr/>
    </dgm:pt>
    <dgm:pt modelId="{51E2A5ED-628B-4A01-BCAF-4A6FDAEC4555}" type="pres">
      <dgm:prSet presAssocID="{6D61FEA6-5132-4271-88E0-7D107AF34948}" presName="nodeText" presStyleLbl="bgAccFollowNode1" presStyleIdx="2" presStyleCnt="3">
        <dgm:presLayoutVars>
          <dgm:bulletEnabled val="1"/>
        </dgm:presLayoutVars>
      </dgm:prSet>
      <dgm:spPr/>
    </dgm:pt>
  </dgm:ptLst>
  <dgm:cxnLst>
    <dgm:cxn modelId="{BFC9E401-EF04-41C2-A6A1-AB881DAC2760}" type="presOf" srcId="{EA96118A-59E5-4E3E-919D-C0A383DE4421}" destId="{A5672680-1E9E-4C79-8B33-AF9770566048}" srcOrd="0" destOrd="0" presId="urn:microsoft.com/office/officeart/2016/7/layout/BasicLinearProcessNumbered"/>
    <dgm:cxn modelId="{DBB74402-3D55-4FC5-ACC3-22AD1655877F}" type="presOf" srcId="{6D61FEA6-5132-4271-88E0-7D107AF34948}" destId="{9A643A3B-AAC8-4D83-87E9-AB893732E1E3}" srcOrd="0" destOrd="0" presId="urn:microsoft.com/office/officeart/2016/7/layout/BasicLinearProcessNumbered"/>
    <dgm:cxn modelId="{8F4B9511-0666-43F3-BD41-1F62A32C986F}" srcId="{6F1EA430-FC5C-4750-B9C4-58DA484876A4}" destId="{5E284B42-4BBF-42A4-9BDF-769AC850DEE7}" srcOrd="0" destOrd="0" parTransId="{54C9BF90-230A-498E-ACCE-79718152222A}" sibTransId="{F0CCE8FC-87A4-4215-9510-83678FB65F07}"/>
    <dgm:cxn modelId="{B987981F-DCA5-415A-8E65-0D93A18AF0D3}" type="presOf" srcId="{FAC6D83D-ACB1-477F-921B-F46CC04B6CA4}" destId="{D73CB499-4979-402D-AACD-D96FE0D5F5BD}" srcOrd="0" destOrd="0" presId="urn:microsoft.com/office/officeart/2016/7/layout/BasicLinearProcessNumbered"/>
    <dgm:cxn modelId="{BF9D343C-EA99-4764-BADF-7945939DD5D7}" type="presOf" srcId="{6F1EA430-FC5C-4750-B9C4-58DA484876A4}" destId="{15E604AD-4841-478E-AB87-62E34C0BAEE1}" srcOrd="0" destOrd="0" presId="urn:microsoft.com/office/officeart/2016/7/layout/BasicLinearProcessNumbered"/>
    <dgm:cxn modelId="{CD3B4649-B483-4A8F-A23C-96A7F52AFC11}" type="presOf" srcId="{5E284B42-4BBF-42A4-9BDF-769AC850DEE7}" destId="{68B6C2C8-CB88-41C4-9E31-D3D69C0B2F79}" srcOrd="0" destOrd="0" presId="urn:microsoft.com/office/officeart/2016/7/layout/BasicLinearProcessNumbered"/>
    <dgm:cxn modelId="{F3E75676-BDC3-41E2-B1E0-857390FDD9DF}" type="presOf" srcId="{EA96118A-59E5-4E3E-919D-C0A383DE4421}" destId="{47BDFD09-0106-4051-A781-BB6DCAD7DEB0}" srcOrd="1" destOrd="0" presId="urn:microsoft.com/office/officeart/2016/7/layout/BasicLinearProcessNumbered"/>
    <dgm:cxn modelId="{DF784A58-C5B7-408D-BD1B-19FEF033C00B}" type="presOf" srcId="{1D599013-9270-40BC-8F9C-BF1DF366802A}" destId="{78C95390-1108-491E-BEEF-0A5A32D4612A}" srcOrd="0" destOrd="0" presId="urn:microsoft.com/office/officeart/2016/7/layout/BasicLinearProcessNumbered"/>
    <dgm:cxn modelId="{7019F380-FCB4-4B3E-BFCF-852FC328F933}" type="presOf" srcId="{5E284B42-4BBF-42A4-9BDF-769AC850DEE7}" destId="{21FCC1F0-DE3A-4B47-BCA2-F12A7FBFEF6A}" srcOrd="1" destOrd="0" presId="urn:microsoft.com/office/officeart/2016/7/layout/BasicLinearProcessNumbered"/>
    <dgm:cxn modelId="{EDCD758C-287F-458A-ADFC-8C635F0E46F0}" type="presOf" srcId="{6D61FEA6-5132-4271-88E0-7D107AF34948}" destId="{51E2A5ED-628B-4A01-BCAF-4A6FDAEC4555}" srcOrd="1" destOrd="0" presId="urn:microsoft.com/office/officeart/2016/7/layout/BasicLinearProcessNumbered"/>
    <dgm:cxn modelId="{B8477F9F-9403-42BE-AC76-988940352C88}" srcId="{6F1EA430-FC5C-4750-B9C4-58DA484876A4}" destId="{EA96118A-59E5-4E3E-919D-C0A383DE4421}" srcOrd="1" destOrd="0" parTransId="{F89B28CD-546D-46A0-90C5-753E782A4C46}" sibTransId="{1D599013-9270-40BC-8F9C-BF1DF366802A}"/>
    <dgm:cxn modelId="{E195D2CC-B00A-499E-832E-597455F75CC0}" type="presOf" srcId="{F0CCE8FC-87A4-4215-9510-83678FB65F07}" destId="{82BB3081-FF33-49A6-892B-8AE6994DA2AD}" srcOrd="0" destOrd="0" presId="urn:microsoft.com/office/officeart/2016/7/layout/BasicLinearProcessNumbered"/>
    <dgm:cxn modelId="{3812E3F6-BC64-4BC6-BAEB-C0DA2FD3160F}" srcId="{6F1EA430-FC5C-4750-B9C4-58DA484876A4}" destId="{6D61FEA6-5132-4271-88E0-7D107AF34948}" srcOrd="2" destOrd="0" parTransId="{32AD58B6-F27E-46C4-BC81-720F73DCE13C}" sibTransId="{FAC6D83D-ACB1-477F-921B-F46CC04B6CA4}"/>
    <dgm:cxn modelId="{4EE5F714-E82F-423A-AA5E-4F432563B856}" type="presParOf" srcId="{15E604AD-4841-478E-AB87-62E34C0BAEE1}" destId="{AC462878-79C6-4611-BB33-CD9FBF4A420F}" srcOrd="0" destOrd="0" presId="urn:microsoft.com/office/officeart/2016/7/layout/BasicLinearProcessNumbered"/>
    <dgm:cxn modelId="{CF88FF9F-A24F-4E67-A758-0B7ACF1B9CD4}" type="presParOf" srcId="{AC462878-79C6-4611-BB33-CD9FBF4A420F}" destId="{68B6C2C8-CB88-41C4-9E31-D3D69C0B2F79}" srcOrd="0" destOrd="0" presId="urn:microsoft.com/office/officeart/2016/7/layout/BasicLinearProcessNumbered"/>
    <dgm:cxn modelId="{C4758976-F5F2-4596-B450-A95C8BF16C97}" type="presParOf" srcId="{AC462878-79C6-4611-BB33-CD9FBF4A420F}" destId="{82BB3081-FF33-49A6-892B-8AE6994DA2AD}" srcOrd="1" destOrd="0" presId="urn:microsoft.com/office/officeart/2016/7/layout/BasicLinearProcessNumbered"/>
    <dgm:cxn modelId="{33406BEC-FF49-44CA-9871-5D46255DA7FA}" type="presParOf" srcId="{AC462878-79C6-4611-BB33-CD9FBF4A420F}" destId="{D85BB5F9-FBF4-48FC-967E-263860BDCD54}" srcOrd="2" destOrd="0" presId="urn:microsoft.com/office/officeart/2016/7/layout/BasicLinearProcessNumbered"/>
    <dgm:cxn modelId="{707E327D-D185-4397-9891-C34E57848085}" type="presParOf" srcId="{AC462878-79C6-4611-BB33-CD9FBF4A420F}" destId="{21FCC1F0-DE3A-4B47-BCA2-F12A7FBFEF6A}" srcOrd="3" destOrd="0" presId="urn:microsoft.com/office/officeart/2016/7/layout/BasicLinearProcessNumbered"/>
    <dgm:cxn modelId="{21AC442B-DC1A-4EE0-99EE-3796C52B15FC}" type="presParOf" srcId="{15E604AD-4841-478E-AB87-62E34C0BAEE1}" destId="{043A82BD-EA1B-4A4E-B7BB-1383F25BB200}" srcOrd="1" destOrd="0" presId="urn:microsoft.com/office/officeart/2016/7/layout/BasicLinearProcessNumbered"/>
    <dgm:cxn modelId="{C295BC48-2104-4753-9543-85E6BD033FB8}" type="presParOf" srcId="{15E604AD-4841-478E-AB87-62E34C0BAEE1}" destId="{2C4C0B02-04D2-43AE-B128-40451B415E4C}" srcOrd="2" destOrd="0" presId="urn:microsoft.com/office/officeart/2016/7/layout/BasicLinearProcessNumbered"/>
    <dgm:cxn modelId="{26A7CB5A-764E-411C-BE25-DED79FA30976}" type="presParOf" srcId="{2C4C0B02-04D2-43AE-B128-40451B415E4C}" destId="{A5672680-1E9E-4C79-8B33-AF9770566048}" srcOrd="0" destOrd="0" presId="urn:microsoft.com/office/officeart/2016/7/layout/BasicLinearProcessNumbered"/>
    <dgm:cxn modelId="{12F0E7E1-4E73-4922-92B0-4C634EA0E488}" type="presParOf" srcId="{2C4C0B02-04D2-43AE-B128-40451B415E4C}" destId="{78C95390-1108-491E-BEEF-0A5A32D4612A}" srcOrd="1" destOrd="0" presId="urn:microsoft.com/office/officeart/2016/7/layout/BasicLinearProcessNumbered"/>
    <dgm:cxn modelId="{E3574757-D797-48FC-BCE4-D367D273BDC1}" type="presParOf" srcId="{2C4C0B02-04D2-43AE-B128-40451B415E4C}" destId="{E38F27EB-A5D7-44B4-8409-D399EA7E812E}" srcOrd="2" destOrd="0" presId="urn:microsoft.com/office/officeart/2016/7/layout/BasicLinearProcessNumbered"/>
    <dgm:cxn modelId="{C22BC74B-6C9A-4C99-B0A5-B0D9AB24460D}" type="presParOf" srcId="{2C4C0B02-04D2-43AE-B128-40451B415E4C}" destId="{47BDFD09-0106-4051-A781-BB6DCAD7DEB0}" srcOrd="3" destOrd="0" presId="urn:microsoft.com/office/officeart/2016/7/layout/BasicLinearProcessNumbered"/>
    <dgm:cxn modelId="{05980897-686D-4FBF-A042-A3C060C39B67}" type="presParOf" srcId="{15E604AD-4841-478E-AB87-62E34C0BAEE1}" destId="{4E1E0383-2553-40D3-A828-24D82CCDBB22}" srcOrd="3" destOrd="0" presId="urn:microsoft.com/office/officeart/2016/7/layout/BasicLinearProcessNumbered"/>
    <dgm:cxn modelId="{8D1BC33C-B7FA-4E2F-8E30-315DEE75569B}" type="presParOf" srcId="{15E604AD-4841-478E-AB87-62E34C0BAEE1}" destId="{FBF6AA5C-3535-4DED-8AEB-DC9EF08B1144}" srcOrd="4" destOrd="0" presId="urn:microsoft.com/office/officeart/2016/7/layout/BasicLinearProcessNumbered"/>
    <dgm:cxn modelId="{67DEA92E-BAF1-4C26-A263-EC1B1662098F}" type="presParOf" srcId="{FBF6AA5C-3535-4DED-8AEB-DC9EF08B1144}" destId="{9A643A3B-AAC8-4D83-87E9-AB893732E1E3}" srcOrd="0" destOrd="0" presId="urn:microsoft.com/office/officeart/2016/7/layout/BasicLinearProcessNumbered"/>
    <dgm:cxn modelId="{3E442FD2-39F2-481A-8D93-E0C325768646}" type="presParOf" srcId="{FBF6AA5C-3535-4DED-8AEB-DC9EF08B1144}" destId="{D73CB499-4979-402D-AACD-D96FE0D5F5BD}" srcOrd="1" destOrd="0" presId="urn:microsoft.com/office/officeart/2016/7/layout/BasicLinearProcessNumbered"/>
    <dgm:cxn modelId="{0B6D1CB8-5BE2-4057-83CF-EE3924659A0D}" type="presParOf" srcId="{FBF6AA5C-3535-4DED-8AEB-DC9EF08B1144}" destId="{04D26E96-5A3C-485D-BBA6-944DB735535F}" srcOrd="2" destOrd="0" presId="urn:microsoft.com/office/officeart/2016/7/layout/BasicLinearProcessNumbered"/>
    <dgm:cxn modelId="{64E48306-5D1C-496D-99BE-5F052AE36559}" type="presParOf" srcId="{FBF6AA5C-3535-4DED-8AEB-DC9EF08B1144}" destId="{51E2A5ED-628B-4A01-BCAF-4A6FDAEC4555}"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A5172D9-8D12-43D2-9ADA-92233315F57C}" type="doc">
      <dgm:prSet loTypeId="urn:microsoft.com/office/officeart/2016/7/layout/RepeatingBendingProcessNew" loCatId="process" qsTypeId="urn:microsoft.com/office/officeart/2005/8/quickstyle/simple1" qsCatId="simple" csTypeId="urn:microsoft.com/office/officeart/2005/8/colors/colorful5" csCatId="colorful" phldr="1"/>
      <dgm:spPr/>
      <dgm:t>
        <a:bodyPr/>
        <a:lstStyle/>
        <a:p>
          <a:endParaRPr lang="en-US"/>
        </a:p>
      </dgm:t>
    </dgm:pt>
    <dgm:pt modelId="{735247C2-222A-4DBC-8BC7-9667D9FBA41C}">
      <dgm:prSet custT="1"/>
      <dgm:spPr>
        <a:effectLst>
          <a:outerShdw blurRad="50800" dist="88900" dir="18900000" algn="bl" rotWithShape="0">
            <a:prstClr val="black">
              <a:alpha val="40000"/>
            </a:prstClr>
          </a:outerShdw>
        </a:effectLst>
      </dgm:spPr>
      <dgm:t>
        <a:bodyPr/>
        <a:lstStyle/>
        <a:p>
          <a:r>
            <a:rPr lang="en-US" sz="1800" b="0" i="0"/>
            <a:t>Visit the official WAB website to learn more about the program.</a:t>
          </a:r>
          <a:endParaRPr lang="en-US" sz="1800" dirty="0"/>
        </a:p>
      </dgm:t>
    </dgm:pt>
    <dgm:pt modelId="{03A7E57D-2634-4B41-AF4B-2F099B331916}" type="parTrans" cxnId="{AED5A691-93E5-4C1D-BA54-9793A91E7DF8}">
      <dgm:prSet/>
      <dgm:spPr/>
      <dgm:t>
        <a:bodyPr/>
        <a:lstStyle/>
        <a:p>
          <a:endParaRPr lang="en-US"/>
        </a:p>
      </dgm:t>
    </dgm:pt>
    <dgm:pt modelId="{DE2A7786-36D5-4D03-9D5A-81BAA5AB1397}" type="sibTrans" cxnId="{AED5A691-93E5-4C1D-BA54-9793A91E7DF8}">
      <dgm:prSet/>
      <dgm:spPr/>
      <dgm:t>
        <a:bodyPr/>
        <a:lstStyle/>
        <a:p>
          <a:pPr>
            <a:lnSpc>
              <a:spcPct val="100000"/>
            </a:lnSpc>
          </a:pPr>
          <a:endParaRPr lang="en-US"/>
        </a:p>
      </dgm:t>
    </dgm:pt>
    <dgm:pt modelId="{7BE6ECD4-FE17-47B8-95DE-8DE8BD4BEE30}">
      <dgm:prSet/>
      <dgm:spPr>
        <a:effectLst>
          <a:outerShdw blurRad="50800" dist="88900" dir="18900000" algn="bl" rotWithShape="0">
            <a:prstClr val="black">
              <a:alpha val="40000"/>
            </a:prstClr>
          </a:outerShdw>
        </a:effectLst>
      </dgm:spPr>
      <dgm:t>
        <a:bodyPr/>
        <a:lstStyle/>
        <a:p>
          <a:pPr>
            <a:lnSpc>
              <a:spcPct val="100000"/>
            </a:lnSpc>
          </a:pPr>
          <a:r>
            <a:rPr lang="en-US" b="0" i="0"/>
            <a:t>Obtain a (lifetime) WAB booknumber and start making contacts with stations in different UK squares.</a:t>
          </a:r>
          <a:endParaRPr lang="en-US" dirty="0"/>
        </a:p>
      </dgm:t>
    </dgm:pt>
    <dgm:pt modelId="{12DA0C49-31E8-4847-AC19-85675FBD0CD9}" type="parTrans" cxnId="{AA21ED45-448E-4B62-BE91-302D17AE6813}">
      <dgm:prSet/>
      <dgm:spPr/>
      <dgm:t>
        <a:bodyPr/>
        <a:lstStyle/>
        <a:p>
          <a:endParaRPr lang="en-US"/>
        </a:p>
      </dgm:t>
    </dgm:pt>
    <dgm:pt modelId="{ECB41F45-A0EA-4E08-A649-F00374929892}" type="sibTrans" cxnId="{AA21ED45-448E-4B62-BE91-302D17AE6813}">
      <dgm:prSet/>
      <dgm:spPr/>
      <dgm:t>
        <a:bodyPr/>
        <a:lstStyle/>
        <a:p>
          <a:pPr>
            <a:lnSpc>
              <a:spcPct val="100000"/>
            </a:lnSpc>
          </a:pPr>
          <a:endParaRPr lang="en-US"/>
        </a:p>
      </dgm:t>
    </dgm:pt>
    <dgm:pt modelId="{C5DA46C7-332B-4DDA-9570-98F4FC41D646}">
      <dgm:prSet/>
      <dgm:spPr>
        <a:effectLst>
          <a:outerShdw blurRad="50800" dist="88900" dir="18900000" algn="bl" rotWithShape="0">
            <a:prstClr val="black">
              <a:alpha val="40000"/>
            </a:prstClr>
          </a:outerShdw>
        </a:effectLst>
      </dgm:spPr>
      <dgm:t>
        <a:bodyPr/>
        <a:lstStyle/>
        <a:p>
          <a:pPr>
            <a:lnSpc>
              <a:spcPct val="100000"/>
            </a:lnSpc>
          </a:pPr>
          <a:r>
            <a:rPr lang="en-US" b="0" i="0" dirty="0"/>
            <a:t>Submit your Excel claim form for verification and receive well-deserved recognition for your achievements. No need for </a:t>
          </a:r>
          <a:r>
            <a:rPr lang="en-US" b="0" i="0" dirty="0" err="1"/>
            <a:t>QSL'ing</a:t>
          </a:r>
          <a:r>
            <a:rPr lang="en-US" b="0" i="0" dirty="0"/>
            <a:t>. The program is based on trust!</a:t>
          </a:r>
          <a:endParaRPr lang="en-US" dirty="0"/>
        </a:p>
      </dgm:t>
    </dgm:pt>
    <dgm:pt modelId="{D77C3675-CF81-4B92-9BB8-ACC9B091558F}" type="parTrans" cxnId="{49A5542B-53D5-4134-A13B-9434B828554C}">
      <dgm:prSet/>
      <dgm:spPr/>
      <dgm:t>
        <a:bodyPr/>
        <a:lstStyle/>
        <a:p>
          <a:endParaRPr lang="en-US"/>
        </a:p>
      </dgm:t>
    </dgm:pt>
    <dgm:pt modelId="{EADF4619-E871-4F81-B212-1BDD6823B8ED}" type="sibTrans" cxnId="{49A5542B-53D5-4134-A13B-9434B828554C}">
      <dgm:prSet/>
      <dgm:spPr/>
      <dgm:t>
        <a:bodyPr/>
        <a:lstStyle/>
        <a:p>
          <a:endParaRPr lang="en-US"/>
        </a:p>
      </dgm:t>
    </dgm:pt>
    <dgm:pt modelId="{161F3809-FCCB-4140-9740-C8C8A998D4DE}" type="pres">
      <dgm:prSet presAssocID="{AA5172D9-8D12-43D2-9ADA-92233315F57C}" presName="Name0" presStyleCnt="0">
        <dgm:presLayoutVars>
          <dgm:dir/>
          <dgm:resizeHandles val="exact"/>
        </dgm:presLayoutVars>
      </dgm:prSet>
      <dgm:spPr/>
    </dgm:pt>
    <dgm:pt modelId="{A62BD769-402D-4B11-ABBB-B2FFC6776BF5}" type="pres">
      <dgm:prSet presAssocID="{735247C2-222A-4DBC-8BC7-9667D9FBA41C}" presName="node" presStyleLbl="node1" presStyleIdx="0" presStyleCnt="3">
        <dgm:presLayoutVars>
          <dgm:bulletEnabled val="1"/>
        </dgm:presLayoutVars>
      </dgm:prSet>
      <dgm:spPr/>
    </dgm:pt>
    <dgm:pt modelId="{29F0C129-DC19-49B9-84B7-074FF8BEE511}" type="pres">
      <dgm:prSet presAssocID="{DE2A7786-36D5-4D03-9D5A-81BAA5AB1397}" presName="sibTrans" presStyleLbl="sibTrans1D1" presStyleIdx="0" presStyleCnt="2"/>
      <dgm:spPr/>
    </dgm:pt>
    <dgm:pt modelId="{2F321204-E5B4-423E-B710-45278EB6C954}" type="pres">
      <dgm:prSet presAssocID="{DE2A7786-36D5-4D03-9D5A-81BAA5AB1397}" presName="connectorText" presStyleLbl="sibTrans1D1" presStyleIdx="0" presStyleCnt="2"/>
      <dgm:spPr/>
    </dgm:pt>
    <dgm:pt modelId="{8AE87329-635F-439A-A634-47B0738180EB}" type="pres">
      <dgm:prSet presAssocID="{7BE6ECD4-FE17-47B8-95DE-8DE8BD4BEE30}" presName="node" presStyleLbl="node1" presStyleIdx="1" presStyleCnt="3">
        <dgm:presLayoutVars>
          <dgm:bulletEnabled val="1"/>
        </dgm:presLayoutVars>
      </dgm:prSet>
      <dgm:spPr/>
    </dgm:pt>
    <dgm:pt modelId="{5D5C5E2D-3FAF-4F33-848B-18AEA1F67750}" type="pres">
      <dgm:prSet presAssocID="{ECB41F45-A0EA-4E08-A649-F00374929892}" presName="sibTrans" presStyleLbl="sibTrans1D1" presStyleIdx="1" presStyleCnt="2"/>
      <dgm:spPr/>
    </dgm:pt>
    <dgm:pt modelId="{E794A297-0B38-45E4-8E59-281F0312E864}" type="pres">
      <dgm:prSet presAssocID="{ECB41F45-A0EA-4E08-A649-F00374929892}" presName="connectorText" presStyleLbl="sibTrans1D1" presStyleIdx="1" presStyleCnt="2"/>
      <dgm:spPr/>
    </dgm:pt>
    <dgm:pt modelId="{D872C505-F11B-4D0A-906E-BCF045231906}" type="pres">
      <dgm:prSet presAssocID="{C5DA46C7-332B-4DDA-9570-98F4FC41D646}" presName="node" presStyleLbl="node1" presStyleIdx="2" presStyleCnt="3" custLinFactNeighborX="61500" custLinFactNeighborY="112">
        <dgm:presLayoutVars>
          <dgm:bulletEnabled val="1"/>
        </dgm:presLayoutVars>
      </dgm:prSet>
      <dgm:spPr/>
    </dgm:pt>
  </dgm:ptLst>
  <dgm:cxnLst>
    <dgm:cxn modelId="{49A5542B-53D5-4134-A13B-9434B828554C}" srcId="{AA5172D9-8D12-43D2-9ADA-92233315F57C}" destId="{C5DA46C7-332B-4DDA-9570-98F4FC41D646}" srcOrd="2" destOrd="0" parTransId="{D77C3675-CF81-4B92-9BB8-ACC9B091558F}" sibTransId="{EADF4619-E871-4F81-B212-1BDD6823B8ED}"/>
    <dgm:cxn modelId="{4598243C-3BEF-40C2-B791-02162A97BA9F}" type="presOf" srcId="{735247C2-222A-4DBC-8BC7-9667D9FBA41C}" destId="{A62BD769-402D-4B11-ABBB-B2FFC6776BF5}" srcOrd="0" destOrd="0" presId="urn:microsoft.com/office/officeart/2016/7/layout/RepeatingBendingProcessNew"/>
    <dgm:cxn modelId="{AA21ED45-448E-4B62-BE91-302D17AE6813}" srcId="{AA5172D9-8D12-43D2-9ADA-92233315F57C}" destId="{7BE6ECD4-FE17-47B8-95DE-8DE8BD4BEE30}" srcOrd="1" destOrd="0" parTransId="{12DA0C49-31E8-4847-AC19-85675FBD0CD9}" sibTransId="{ECB41F45-A0EA-4E08-A649-F00374929892}"/>
    <dgm:cxn modelId="{C948234B-DE37-46D5-B68B-47621052946E}" type="presOf" srcId="{ECB41F45-A0EA-4E08-A649-F00374929892}" destId="{E794A297-0B38-45E4-8E59-281F0312E864}" srcOrd="1" destOrd="0" presId="urn:microsoft.com/office/officeart/2016/7/layout/RepeatingBendingProcessNew"/>
    <dgm:cxn modelId="{4354236E-CAAA-4BFA-AE0D-1C7EED1F294D}" type="presOf" srcId="{DE2A7786-36D5-4D03-9D5A-81BAA5AB1397}" destId="{2F321204-E5B4-423E-B710-45278EB6C954}" srcOrd="1" destOrd="0" presId="urn:microsoft.com/office/officeart/2016/7/layout/RepeatingBendingProcessNew"/>
    <dgm:cxn modelId="{47E58F52-738F-4DEB-B449-069DEFEFCC9C}" type="presOf" srcId="{ECB41F45-A0EA-4E08-A649-F00374929892}" destId="{5D5C5E2D-3FAF-4F33-848B-18AEA1F67750}" srcOrd="0" destOrd="0" presId="urn:microsoft.com/office/officeart/2016/7/layout/RepeatingBendingProcessNew"/>
    <dgm:cxn modelId="{5A0E6759-02EF-4E96-B3A8-9A68F962A6D0}" type="presOf" srcId="{DE2A7786-36D5-4D03-9D5A-81BAA5AB1397}" destId="{29F0C129-DC19-49B9-84B7-074FF8BEE511}" srcOrd="0" destOrd="0" presId="urn:microsoft.com/office/officeart/2016/7/layout/RepeatingBendingProcessNew"/>
    <dgm:cxn modelId="{AED5A691-93E5-4C1D-BA54-9793A91E7DF8}" srcId="{AA5172D9-8D12-43D2-9ADA-92233315F57C}" destId="{735247C2-222A-4DBC-8BC7-9667D9FBA41C}" srcOrd="0" destOrd="0" parTransId="{03A7E57D-2634-4B41-AF4B-2F099B331916}" sibTransId="{DE2A7786-36D5-4D03-9D5A-81BAA5AB1397}"/>
    <dgm:cxn modelId="{C91813C6-7AB7-4190-91E5-44916831EB32}" type="presOf" srcId="{7BE6ECD4-FE17-47B8-95DE-8DE8BD4BEE30}" destId="{8AE87329-635F-439A-A634-47B0738180EB}" srcOrd="0" destOrd="0" presId="urn:microsoft.com/office/officeart/2016/7/layout/RepeatingBendingProcessNew"/>
    <dgm:cxn modelId="{7BA77EC7-C6C5-40A6-B418-D40103D1BB65}" type="presOf" srcId="{C5DA46C7-332B-4DDA-9570-98F4FC41D646}" destId="{D872C505-F11B-4D0A-906E-BCF045231906}" srcOrd="0" destOrd="0" presId="urn:microsoft.com/office/officeart/2016/7/layout/RepeatingBendingProcessNew"/>
    <dgm:cxn modelId="{CBADBCD7-8112-4673-A17F-2516E217A357}" type="presOf" srcId="{AA5172D9-8D12-43D2-9ADA-92233315F57C}" destId="{161F3809-FCCB-4140-9740-C8C8A998D4DE}" srcOrd="0" destOrd="0" presId="urn:microsoft.com/office/officeart/2016/7/layout/RepeatingBendingProcessNew"/>
    <dgm:cxn modelId="{541B44CE-6506-4BCC-A216-06D6F722AF46}" type="presParOf" srcId="{161F3809-FCCB-4140-9740-C8C8A998D4DE}" destId="{A62BD769-402D-4B11-ABBB-B2FFC6776BF5}" srcOrd="0" destOrd="0" presId="urn:microsoft.com/office/officeart/2016/7/layout/RepeatingBendingProcessNew"/>
    <dgm:cxn modelId="{6C5177A0-A1A2-4C1D-B8CC-F147449EDDC5}" type="presParOf" srcId="{161F3809-FCCB-4140-9740-C8C8A998D4DE}" destId="{29F0C129-DC19-49B9-84B7-074FF8BEE511}" srcOrd="1" destOrd="0" presId="urn:microsoft.com/office/officeart/2016/7/layout/RepeatingBendingProcessNew"/>
    <dgm:cxn modelId="{7CFC95CC-51CD-4714-9A3C-653649424D99}" type="presParOf" srcId="{29F0C129-DC19-49B9-84B7-074FF8BEE511}" destId="{2F321204-E5B4-423E-B710-45278EB6C954}" srcOrd="0" destOrd="0" presId="urn:microsoft.com/office/officeart/2016/7/layout/RepeatingBendingProcessNew"/>
    <dgm:cxn modelId="{584B637E-1C6A-4CC2-B17C-E168C6688A3C}" type="presParOf" srcId="{161F3809-FCCB-4140-9740-C8C8A998D4DE}" destId="{8AE87329-635F-439A-A634-47B0738180EB}" srcOrd="2" destOrd="0" presId="urn:microsoft.com/office/officeart/2016/7/layout/RepeatingBendingProcessNew"/>
    <dgm:cxn modelId="{77C56374-BCD2-4A33-A128-DD5B8684EF59}" type="presParOf" srcId="{161F3809-FCCB-4140-9740-C8C8A998D4DE}" destId="{5D5C5E2D-3FAF-4F33-848B-18AEA1F67750}" srcOrd="3" destOrd="0" presId="urn:microsoft.com/office/officeart/2016/7/layout/RepeatingBendingProcessNew"/>
    <dgm:cxn modelId="{2436D9FB-4916-4287-9A63-9608B8672D37}" type="presParOf" srcId="{5D5C5E2D-3FAF-4F33-848B-18AEA1F67750}" destId="{E794A297-0B38-45E4-8E59-281F0312E864}" srcOrd="0" destOrd="0" presId="urn:microsoft.com/office/officeart/2016/7/layout/RepeatingBendingProcessNew"/>
    <dgm:cxn modelId="{3818412D-85EA-4DFC-A03A-9D387CDEFE87}" type="presParOf" srcId="{161F3809-FCCB-4140-9740-C8C8A998D4DE}" destId="{D872C505-F11B-4D0A-906E-BCF045231906}" srcOrd="4" destOrd="0" presId="urn:microsoft.com/office/officeart/2016/7/layout/RepeatingBendingProcessNew"/>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9DDA8F-747A-45F3-8F14-81C6E13B9D5A}" type="doc">
      <dgm:prSet loTypeId="urn:microsoft.com/office/officeart/2018/2/layout/IconLabelList" loCatId="icon" qsTypeId="urn:microsoft.com/office/officeart/2005/8/quickstyle/simple1" qsCatId="simple" csTypeId="urn:microsoft.com/office/officeart/2018/5/colors/Iconchunking_neutralbg_colorful2" csCatId="colorful" phldr="1"/>
      <dgm:spPr/>
      <dgm:t>
        <a:bodyPr/>
        <a:lstStyle/>
        <a:p>
          <a:endParaRPr lang="en-US"/>
        </a:p>
      </dgm:t>
    </dgm:pt>
    <dgm:pt modelId="{5B575700-63A5-4383-B18B-ECA159633863}">
      <dgm:prSet/>
      <dgm:spPr/>
      <dgm:t>
        <a:bodyPr/>
        <a:lstStyle/>
        <a:p>
          <a:pPr>
            <a:lnSpc>
              <a:spcPct val="100000"/>
            </a:lnSpc>
          </a:pPr>
          <a:r>
            <a:rPr lang="en-US"/>
            <a:t> </a:t>
          </a:r>
        </a:p>
      </dgm:t>
    </dgm:pt>
    <dgm:pt modelId="{B57DD6CE-BE06-4C14-89A2-BA6BB7E5C07C}" type="parTrans" cxnId="{5F51777D-DFA7-4528-B463-4EE247F8DD5A}">
      <dgm:prSet/>
      <dgm:spPr/>
      <dgm:t>
        <a:bodyPr/>
        <a:lstStyle/>
        <a:p>
          <a:endParaRPr lang="en-US"/>
        </a:p>
      </dgm:t>
    </dgm:pt>
    <dgm:pt modelId="{AA48CAA5-A905-4B13-B316-C9FE55A02CCF}" type="sibTrans" cxnId="{5F51777D-DFA7-4528-B463-4EE247F8DD5A}">
      <dgm:prSet/>
      <dgm:spPr/>
      <dgm:t>
        <a:bodyPr/>
        <a:lstStyle/>
        <a:p>
          <a:endParaRPr lang="en-US"/>
        </a:p>
      </dgm:t>
    </dgm:pt>
    <dgm:pt modelId="{48A410F5-8B75-4E06-8508-1C48E2A683F6}">
      <dgm:prSet custT="1"/>
      <dgm:spPr/>
      <dgm:t>
        <a:bodyPr/>
        <a:lstStyle/>
        <a:p>
          <a:pPr>
            <a:lnSpc>
              <a:spcPct val="100000"/>
            </a:lnSpc>
          </a:pPr>
          <a:r>
            <a:rPr lang="en-US" sz="1600" dirty="0"/>
            <a:t>After a one-time payment and after obtaining your </a:t>
          </a:r>
          <a:r>
            <a:rPr lang="en-US" sz="1600" dirty="0" err="1"/>
            <a:t>booknumber</a:t>
          </a:r>
          <a:r>
            <a:rPr lang="en-US" sz="1600" dirty="0"/>
            <a:t>, you can start with Worked All Britain and chase the various/desired awards!</a:t>
          </a:r>
        </a:p>
      </dgm:t>
    </dgm:pt>
    <dgm:pt modelId="{CD04741D-CCB3-4BC6-BBF5-D1A41B9FB284}" type="parTrans" cxnId="{8B99955A-13ED-430D-8A27-299552A897D8}">
      <dgm:prSet/>
      <dgm:spPr/>
      <dgm:t>
        <a:bodyPr/>
        <a:lstStyle/>
        <a:p>
          <a:endParaRPr lang="en-US"/>
        </a:p>
      </dgm:t>
    </dgm:pt>
    <dgm:pt modelId="{B1252F6C-8990-4C7C-BC9D-2807E4E1B08C}" type="sibTrans" cxnId="{8B99955A-13ED-430D-8A27-299552A897D8}">
      <dgm:prSet/>
      <dgm:spPr/>
      <dgm:t>
        <a:bodyPr/>
        <a:lstStyle/>
        <a:p>
          <a:endParaRPr lang="en-US"/>
        </a:p>
      </dgm:t>
    </dgm:pt>
    <dgm:pt modelId="{298172DC-9A65-4354-A90A-3AF98D2896BA}" type="pres">
      <dgm:prSet presAssocID="{249DDA8F-747A-45F3-8F14-81C6E13B9D5A}" presName="root" presStyleCnt="0">
        <dgm:presLayoutVars>
          <dgm:dir/>
          <dgm:resizeHandles val="exact"/>
        </dgm:presLayoutVars>
      </dgm:prSet>
      <dgm:spPr/>
    </dgm:pt>
    <dgm:pt modelId="{9A893BBB-EDC5-465E-B11D-CABD9F7E8617}" type="pres">
      <dgm:prSet presAssocID="{5B575700-63A5-4383-B18B-ECA159633863}" presName="compNode" presStyleCnt="0"/>
      <dgm:spPr/>
    </dgm:pt>
    <dgm:pt modelId="{04E46ADE-76E3-4597-A127-CF54F40D8DBF}" type="pres">
      <dgm:prSet presAssocID="{5B575700-63A5-4383-B18B-ECA159633863}" presName="iconRect" presStyleLbl="node1" presStyleIdx="0" presStyleCnt="2" custLinFactX="60048" custLinFactNeighborX="100000" custLinFactNeighborY="-38599"/>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eld"/>
        </a:ext>
      </dgm:extLst>
    </dgm:pt>
    <dgm:pt modelId="{438904A3-5E78-403E-AF30-BB314073AE2E}" type="pres">
      <dgm:prSet presAssocID="{5B575700-63A5-4383-B18B-ECA159633863}" presName="spaceRect" presStyleCnt="0"/>
      <dgm:spPr/>
    </dgm:pt>
    <dgm:pt modelId="{A7D5BE09-95CA-4866-B9DB-28CB63780257}" type="pres">
      <dgm:prSet presAssocID="{5B575700-63A5-4383-B18B-ECA159633863}" presName="textRect" presStyleLbl="revTx" presStyleIdx="0" presStyleCnt="2">
        <dgm:presLayoutVars>
          <dgm:chMax val="1"/>
          <dgm:chPref val="1"/>
        </dgm:presLayoutVars>
      </dgm:prSet>
      <dgm:spPr/>
    </dgm:pt>
    <dgm:pt modelId="{23A431CE-CC72-4715-8CC8-3D765457CB2B}" type="pres">
      <dgm:prSet presAssocID="{AA48CAA5-A905-4B13-B316-C9FE55A02CCF}" presName="sibTrans" presStyleCnt="0"/>
      <dgm:spPr/>
    </dgm:pt>
    <dgm:pt modelId="{43F2E899-8B0C-4F8D-AF7A-D34DCA20DED1}" type="pres">
      <dgm:prSet presAssocID="{48A410F5-8B75-4E06-8508-1C48E2A683F6}" presName="compNode" presStyleCnt="0"/>
      <dgm:spPr/>
    </dgm:pt>
    <dgm:pt modelId="{9C9AD736-C430-4B87-935A-D3B071913A16}" type="pres">
      <dgm:prSet presAssocID="{48A410F5-8B75-4E06-8508-1C48E2A683F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Pond met effen opvulling"/>
        </a:ext>
      </dgm:extLst>
    </dgm:pt>
    <dgm:pt modelId="{7CAAD21E-5D2C-4E82-87FD-3011A0CBBC74}" type="pres">
      <dgm:prSet presAssocID="{48A410F5-8B75-4E06-8508-1C48E2A683F6}" presName="spaceRect" presStyleCnt="0"/>
      <dgm:spPr/>
    </dgm:pt>
    <dgm:pt modelId="{26B22C48-6318-4A72-9E8C-A9937FA1357E}" type="pres">
      <dgm:prSet presAssocID="{48A410F5-8B75-4E06-8508-1C48E2A683F6}" presName="textRect" presStyleLbl="revTx" presStyleIdx="1" presStyleCnt="2" custScaleX="260614" custScaleY="172714" custLinFactNeighborX="-62883" custLinFactNeighborY="12216">
        <dgm:presLayoutVars>
          <dgm:chMax val="1"/>
          <dgm:chPref val="1"/>
        </dgm:presLayoutVars>
      </dgm:prSet>
      <dgm:spPr/>
    </dgm:pt>
  </dgm:ptLst>
  <dgm:cxnLst>
    <dgm:cxn modelId="{47C56B1D-FEEE-4332-B90A-F585383EA944}" type="presOf" srcId="{48A410F5-8B75-4E06-8508-1C48E2A683F6}" destId="{26B22C48-6318-4A72-9E8C-A9937FA1357E}" srcOrd="0" destOrd="0" presId="urn:microsoft.com/office/officeart/2018/2/layout/IconLabelList"/>
    <dgm:cxn modelId="{8B99955A-13ED-430D-8A27-299552A897D8}" srcId="{249DDA8F-747A-45F3-8F14-81C6E13B9D5A}" destId="{48A410F5-8B75-4E06-8508-1C48E2A683F6}" srcOrd="1" destOrd="0" parTransId="{CD04741D-CCB3-4BC6-BBF5-D1A41B9FB284}" sibTransId="{B1252F6C-8990-4C7C-BC9D-2807E4E1B08C}"/>
    <dgm:cxn modelId="{5F51777D-DFA7-4528-B463-4EE247F8DD5A}" srcId="{249DDA8F-747A-45F3-8F14-81C6E13B9D5A}" destId="{5B575700-63A5-4383-B18B-ECA159633863}" srcOrd="0" destOrd="0" parTransId="{B57DD6CE-BE06-4C14-89A2-BA6BB7E5C07C}" sibTransId="{AA48CAA5-A905-4B13-B316-C9FE55A02CCF}"/>
    <dgm:cxn modelId="{023592BC-2512-481F-90B8-8C7E0E63FE00}" type="presOf" srcId="{5B575700-63A5-4383-B18B-ECA159633863}" destId="{A7D5BE09-95CA-4866-B9DB-28CB63780257}" srcOrd="0" destOrd="0" presId="urn:microsoft.com/office/officeart/2018/2/layout/IconLabelList"/>
    <dgm:cxn modelId="{23FB4AF3-333C-4CE4-BDD1-D2D67CCCD0FA}" type="presOf" srcId="{249DDA8F-747A-45F3-8F14-81C6E13B9D5A}" destId="{298172DC-9A65-4354-A90A-3AF98D2896BA}" srcOrd="0" destOrd="0" presId="urn:microsoft.com/office/officeart/2018/2/layout/IconLabelList"/>
    <dgm:cxn modelId="{648BF2AF-0692-425A-ADFA-DDE0D6A468CB}" type="presParOf" srcId="{298172DC-9A65-4354-A90A-3AF98D2896BA}" destId="{9A893BBB-EDC5-465E-B11D-CABD9F7E8617}" srcOrd="0" destOrd="0" presId="urn:microsoft.com/office/officeart/2018/2/layout/IconLabelList"/>
    <dgm:cxn modelId="{6EE8C050-D888-4799-961A-99E9AC921B8A}" type="presParOf" srcId="{9A893BBB-EDC5-465E-B11D-CABD9F7E8617}" destId="{04E46ADE-76E3-4597-A127-CF54F40D8DBF}" srcOrd="0" destOrd="0" presId="urn:microsoft.com/office/officeart/2018/2/layout/IconLabelList"/>
    <dgm:cxn modelId="{922745DD-F73B-4D63-B06D-CA64B949E3FA}" type="presParOf" srcId="{9A893BBB-EDC5-465E-B11D-CABD9F7E8617}" destId="{438904A3-5E78-403E-AF30-BB314073AE2E}" srcOrd="1" destOrd="0" presId="urn:microsoft.com/office/officeart/2018/2/layout/IconLabelList"/>
    <dgm:cxn modelId="{15198A4E-716A-4B08-B366-6C2B6DCADC17}" type="presParOf" srcId="{9A893BBB-EDC5-465E-B11D-CABD9F7E8617}" destId="{A7D5BE09-95CA-4866-B9DB-28CB63780257}" srcOrd="2" destOrd="0" presId="urn:microsoft.com/office/officeart/2018/2/layout/IconLabelList"/>
    <dgm:cxn modelId="{F601B000-4461-41D0-BE64-868CA8410244}" type="presParOf" srcId="{298172DC-9A65-4354-A90A-3AF98D2896BA}" destId="{23A431CE-CC72-4715-8CC8-3D765457CB2B}" srcOrd="1" destOrd="0" presId="urn:microsoft.com/office/officeart/2018/2/layout/IconLabelList"/>
    <dgm:cxn modelId="{B9292C8B-68A4-426F-99BB-58D75F53734E}" type="presParOf" srcId="{298172DC-9A65-4354-A90A-3AF98D2896BA}" destId="{43F2E899-8B0C-4F8D-AF7A-D34DCA20DED1}" srcOrd="2" destOrd="0" presId="urn:microsoft.com/office/officeart/2018/2/layout/IconLabelList"/>
    <dgm:cxn modelId="{861CE412-86A5-48B7-B6B5-A06631D0C5BA}" type="presParOf" srcId="{43F2E899-8B0C-4F8D-AF7A-D34DCA20DED1}" destId="{9C9AD736-C430-4B87-935A-D3B071913A16}" srcOrd="0" destOrd="0" presId="urn:microsoft.com/office/officeart/2018/2/layout/IconLabelList"/>
    <dgm:cxn modelId="{DFE39FCF-2D98-4D2A-B874-5AFC9EBE6809}" type="presParOf" srcId="{43F2E899-8B0C-4F8D-AF7A-D34DCA20DED1}" destId="{7CAAD21E-5D2C-4E82-87FD-3011A0CBBC74}" srcOrd="1" destOrd="0" presId="urn:microsoft.com/office/officeart/2018/2/layout/IconLabelList"/>
    <dgm:cxn modelId="{D571EB9E-8C0B-49A1-9B1F-0CF03DEE6DF9}" type="presParOf" srcId="{43F2E899-8B0C-4F8D-AF7A-D34DCA20DED1}" destId="{26B22C48-6318-4A72-9E8C-A9937FA1357E}"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8D6E06B-B0DB-46C0-B2B7-0944E2511691}" type="doc">
      <dgm:prSet loTypeId="urn:microsoft.com/office/officeart/2018/2/layout/IconLabelList" loCatId="icon" qsTypeId="urn:microsoft.com/office/officeart/2005/8/quickstyle/simple1" qsCatId="simple" csTypeId="urn:microsoft.com/office/officeart/2018/5/colors/Iconchunking_neutralbg_colorful5" csCatId="colorful" phldr="1"/>
      <dgm:spPr/>
      <dgm:t>
        <a:bodyPr/>
        <a:lstStyle/>
        <a:p>
          <a:endParaRPr lang="en-US"/>
        </a:p>
      </dgm:t>
    </dgm:pt>
    <dgm:pt modelId="{481A5261-435F-4745-981F-9A65CA2BD2B6}">
      <dgm:prSet custT="1"/>
      <dgm:spPr/>
      <dgm:t>
        <a:bodyPr/>
        <a:lstStyle/>
        <a:p>
          <a:pPr>
            <a:lnSpc>
              <a:spcPct val="100000"/>
            </a:lnSpc>
          </a:pPr>
          <a:r>
            <a:rPr lang="en-US" sz="1600" dirty="0"/>
            <a:t>The calling frequency on the </a:t>
          </a:r>
          <a:r>
            <a:rPr lang="en-US" sz="1600" b="1" dirty="0"/>
            <a:t>40m band </a:t>
          </a:r>
          <a:r>
            <a:rPr lang="en-US" sz="1600" dirty="0"/>
            <a:t>is 7.160Mhz (+/- QRM). Members meet here almost daily (around 10:30 UTC) to exchange signal reports WAB-squares and </a:t>
          </a:r>
          <a:r>
            <a:rPr lang="en-US" sz="1600" dirty="0" err="1"/>
            <a:t>booknumbers</a:t>
          </a:r>
          <a:r>
            <a:rPr lang="en-US" sz="1600" dirty="0"/>
            <a:t>. A net is formed and is controlled by a net controller.</a:t>
          </a:r>
        </a:p>
      </dgm:t>
    </dgm:pt>
    <dgm:pt modelId="{39DFFA50-666B-4744-9498-3AFB1EA27A05}" type="parTrans" cxnId="{04390926-6A39-446C-A650-439A1D8A153B}">
      <dgm:prSet/>
      <dgm:spPr/>
      <dgm:t>
        <a:bodyPr/>
        <a:lstStyle/>
        <a:p>
          <a:endParaRPr lang="en-US"/>
        </a:p>
      </dgm:t>
    </dgm:pt>
    <dgm:pt modelId="{C01C1A0E-CEEF-4927-BC7B-0A20B47B184C}" type="sibTrans" cxnId="{04390926-6A39-446C-A650-439A1D8A153B}">
      <dgm:prSet/>
      <dgm:spPr/>
      <dgm:t>
        <a:bodyPr/>
        <a:lstStyle/>
        <a:p>
          <a:endParaRPr lang="en-US"/>
        </a:p>
      </dgm:t>
    </dgm:pt>
    <dgm:pt modelId="{9A00E091-71B3-4630-8B05-C284D7C53E4F}">
      <dgm:prSet custT="1"/>
      <dgm:spPr/>
      <dgm:t>
        <a:bodyPr/>
        <a:lstStyle/>
        <a:p>
          <a:pPr>
            <a:lnSpc>
              <a:spcPct val="100000"/>
            </a:lnSpc>
          </a:pPr>
          <a:r>
            <a:rPr lang="en-US" sz="1600" dirty="0"/>
            <a:t>The calling frequency on the </a:t>
          </a:r>
          <a:r>
            <a:rPr lang="en-US" sz="1600" b="1" dirty="0"/>
            <a:t>80m band </a:t>
          </a:r>
          <a:r>
            <a:rPr lang="en-US" sz="1600" dirty="0"/>
            <a:t>is 3.760Mhz. There is much less activity here than on 40m, but around 7:30 PM UTC you are most likely to find members here.</a:t>
          </a:r>
        </a:p>
      </dgm:t>
    </dgm:pt>
    <dgm:pt modelId="{672699E3-A4F2-44FE-8EE6-E46895ED60D3}" type="parTrans" cxnId="{6F773BEC-7FD2-4610-9EEF-771EFD7ABD30}">
      <dgm:prSet/>
      <dgm:spPr/>
      <dgm:t>
        <a:bodyPr/>
        <a:lstStyle/>
        <a:p>
          <a:endParaRPr lang="en-US"/>
        </a:p>
      </dgm:t>
    </dgm:pt>
    <dgm:pt modelId="{87022483-77FA-430D-8A6C-BDA92D1D205C}" type="sibTrans" cxnId="{6F773BEC-7FD2-4610-9EEF-771EFD7ABD30}">
      <dgm:prSet/>
      <dgm:spPr/>
      <dgm:t>
        <a:bodyPr/>
        <a:lstStyle/>
        <a:p>
          <a:endParaRPr lang="en-US"/>
        </a:p>
      </dgm:t>
    </dgm:pt>
    <dgm:pt modelId="{B9CA2D66-AA13-4AB1-B3A9-3DCF9DD206A2}" type="pres">
      <dgm:prSet presAssocID="{B8D6E06B-B0DB-46C0-B2B7-0944E2511691}" presName="root" presStyleCnt="0">
        <dgm:presLayoutVars>
          <dgm:dir/>
          <dgm:resizeHandles val="exact"/>
        </dgm:presLayoutVars>
      </dgm:prSet>
      <dgm:spPr/>
    </dgm:pt>
    <dgm:pt modelId="{785A50F7-51B9-4EB2-BDF6-B26F08080E62}" type="pres">
      <dgm:prSet presAssocID="{481A5261-435F-4745-981F-9A65CA2BD2B6}" presName="compNode" presStyleCnt="0"/>
      <dgm:spPr/>
    </dgm:pt>
    <dgm:pt modelId="{F1D0DA06-B8A6-447E-9929-9DFBDE829293}" type="pres">
      <dgm:prSet presAssocID="{481A5261-435F-4745-981F-9A65CA2BD2B6}"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a:effectLst>
          <a:outerShdw blurRad="50800" dist="38100" dir="18900000" algn="bl" rotWithShape="0">
            <a:prstClr val="black">
              <a:alpha val="40000"/>
            </a:prstClr>
          </a:outerShdw>
        </a:effectLst>
      </dgm:spPr>
      <dgm:extLst>
        <a:ext uri="{E40237B7-FDA0-4F09-8148-C483321AD2D9}">
          <dgm14:cNvPr xmlns:dgm14="http://schemas.microsoft.com/office/drawing/2010/diagram" id="0" name="" descr="DJ"/>
        </a:ext>
      </dgm:extLst>
    </dgm:pt>
    <dgm:pt modelId="{CE5A0174-89BD-4744-8211-2945F8EB749A}" type="pres">
      <dgm:prSet presAssocID="{481A5261-435F-4745-981F-9A65CA2BD2B6}" presName="spaceRect" presStyleCnt="0"/>
      <dgm:spPr/>
    </dgm:pt>
    <dgm:pt modelId="{20DB5740-EE9F-4534-BD12-9A5F83BF5CBC}" type="pres">
      <dgm:prSet presAssocID="{481A5261-435F-4745-981F-9A65CA2BD2B6}" presName="textRect" presStyleLbl="revTx" presStyleIdx="0" presStyleCnt="2" custScaleY="168411">
        <dgm:presLayoutVars>
          <dgm:chMax val="1"/>
          <dgm:chPref val="1"/>
        </dgm:presLayoutVars>
      </dgm:prSet>
      <dgm:spPr/>
    </dgm:pt>
    <dgm:pt modelId="{076A4892-3E02-4E2C-B69E-70454C93B8DA}" type="pres">
      <dgm:prSet presAssocID="{C01C1A0E-CEEF-4927-BC7B-0A20B47B184C}" presName="sibTrans" presStyleCnt="0"/>
      <dgm:spPr/>
    </dgm:pt>
    <dgm:pt modelId="{68A9021D-9174-4CD6-B0AF-F98224EB55CA}" type="pres">
      <dgm:prSet presAssocID="{9A00E091-71B3-4630-8B05-C284D7C53E4F}" presName="compNode" presStyleCnt="0"/>
      <dgm:spPr/>
    </dgm:pt>
    <dgm:pt modelId="{064CF6A2-6A5C-4DE3-84B4-FB084E89908F}" type="pres">
      <dgm:prSet presAssocID="{9A00E091-71B3-4630-8B05-C284D7C53E4F}" presName="iconRect" presStyleLbl="node1" presStyleIdx="1" presStyleCnt="2" custScaleY="98066"/>
      <dgm:spPr>
        <a:blipFill dpi="0" rotWithShape="1">
          <a:blip xmlns:r="http://schemas.openxmlformats.org/officeDocument/2006/relationships" r:embed="rId3">
            <a:alphaModFix amt="48000"/>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a:effectLst>
          <a:outerShdw blurRad="50800" dist="50800" dir="18900000" algn="bl" rotWithShape="0">
            <a:prstClr val="black">
              <a:alpha val="40000"/>
            </a:prstClr>
          </a:outerShdw>
        </a:effectLst>
      </dgm:spPr>
      <dgm:extLst>
        <a:ext uri="{E40237B7-FDA0-4F09-8148-C483321AD2D9}">
          <dgm14:cNvPr xmlns:dgm14="http://schemas.microsoft.com/office/drawing/2010/diagram" id="0" name="" descr="Callcenter met effen opvulling"/>
        </a:ext>
      </dgm:extLst>
    </dgm:pt>
    <dgm:pt modelId="{601280F1-E9B8-47A7-920B-8FADA6C72414}" type="pres">
      <dgm:prSet presAssocID="{9A00E091-71B3-4630-8B05-C284D7C53E4F}" presName="spaceRect" presStyleCnt="0"/>
      <dgm:spPr/>
    </dgm:pt>
    <dgm:pt modelId="{5C7480A9-546A-40B3-858F-FF34ADEC8CE3}" type="pres">
      <dgm:prSet presAssocID="{9A00E091-71B3-4630-8B05-C284D7C53E4F}" presName="textRect" presStyleLbl="revTx" presStyleIdx="1" presStyleCnt="2" custScaleY="169428">
        <dgm:presLayoutVars>
          <dgm:chMax val="1"/>
          <dgm:chPref val="1"/>
        </dgm:presLayoutVars>
      </dgm:prSet>
      <dgm:spPr/>
    </dgm:pt>
  </dgm:ptLst>
  <dgm:cxnLst>
    <dgm:cxn modelId="{04390926-6A39-446C-A650-439A1D8A153B}" srcId="{B8D6E06B-B0DB-46C0-B2B7-0944E2511691}" destId="{481A5261-435F-4745-981F-9A65CA2BD2B6}" srcOrd="0" destOrd="0" parTransId="{39DFFA50-666B-4744-9498-3AFB1EA27A05}" sibTransId="{C01C1A0E-CEEF-4927-BC7B-0A20B47B184C}"/>
    <dgm:cxn modelId="{2F77D64F-A4B3-4446-B939-03F1F78901B0}" type="presOf" srcId="{B8D6E06B-B0DB-46C0-B2B7-0944E2511691}" destId="{B9CA2D66-AA13-4AB1-B3A9-3DCF9DD206A2}" srcOrd="0" destOrd="0" presId="urn:microsoft.com/office/officeart/2018/2/layout/IconLabelList"/>
    <dgm:cxn modelId="{34BB2181-0D51-4FF4-9EFB-DBAE2EBEB431}" type="presOf" srcId="{9A00E091-71B3-4630-8B05-C284D7C53E4F}" destId="{5C7480A9-546A-40B3-858F-FF34ADEC8CE3}" srcOrd="0" destOrd="0" presId="urn:microsoft.com/office/officeart/2018/2/layout/IconLabelList"/>
    <dgm:cxn modelId="{2DA2E7BE-9512-4703-9DBA-E459414AF28C}" type="presOf" srcId="{481A5261-435F-4745-981F-9A65CA2BD2B6}" destId="{20DB5740-EE9F-4534-BD12-9A5F83BF5CBC}" srcOrd="0" destOrd="0" presId="urn:microsoft.com/office/officeart/2018/2/layout/IconLabelList"/>
    <dgm:cxn modelId="{6F773BEC-7FD2-4610-9EEF-771EFD7ABD30}" srcId="{B8D6E06B-B0DB-46C0-B2B7-0944E2511691}" destId="{9A00E091-71B3-4630-8B05-C284D7C53E4F}" srcOrd="1" destOrd="0" parTransId="{672699E3-A4F2-44FE-8EE6-E46895ED60D3}" sibTransId="{87022483-77FA-430D-8A6C-BDA92D1D205C}"/>
    <dgm:cxn modelId="{24E63ECA-F0E0-46FD-ABC3-B101128B0EBF}" type="presParOf" srcId="{B9CA2D66-AA13-4AB1-B3A9-3DCF9DD206A2}" destId="{785A50F7-51B9-4EB2-BDF6-B26F08080E62}" srcOrd="0" destOrd="0" presId="urn:microsoft.com/office/officeart/2018/2/layout/IconLabelList"/>
    <dgm:cxn modelId="{81FF47F7-188C-491D-9C72-FF6A5BCC296C}" type="presParOf" srcId="{785A50F7-51B9-4EB2-BDF6-B26F08080E62}" destId="{F1D0DA06-B8A6-447E-9929-9DFBDE829293}" srcOrd="0" destOrd="0" presId="urn:microsoft.com/office/officeart/2018/2/layout/IconLabelList"/>
    <dgm:cxn modelId="{9E669F8C-79E2-4372-B1D0-9B794C0B5199}" type="presParOf" srcId="{785A50F7-51B9-4EB2-BDF6-B26F08080E62}" destId="{CE5A0174-89BD-4744-8211-2945F8EB749A}" srcOrd="1" destOrd="0" presId="urn:microsoft.com/office/officeart/2018/2/layout/IconLabelList"/>
    <dgm:cxn modelId="{EA4E3CF7-01B0-4463-AC9F-506EA3132593}" type="presParOf" srcId="{785A50F7-51B9-4EB2-BDF6-B26F08080E62}" destId="{20DB5740-EE9F-4534-BD12-9A5F83BF5CBC}" srcOrd="2" destOrd="0" presId="urn:microsoft.com/office/officeart/2018/2/layout/IconLabelList"/>
    <dgm:cxn modelId="{6DCB7FC7-73B4-428E-937D-BA8549CF4B89}" type="presParOf" srcId="{B9CA2D66-AA13-4AB1-B3A9-3DCF9DD206A2}" destId="{076A4892-3E02-4E2C-B69E-70454C93B8DA}" srcOrd="1" destOrd="0" presId="urn:microsoft.com/office/officeart/2018/2/layout/IconLabelList"/>
    <dgm:cxn modelId="{63B548BB-B814-48F6-ADF4-F4A0F3813070}" type="presParOf" srcId="{B9CA2D66-AA13-4AB1-B3A9-3DCF9DD206A2}" destId="{68A9021D-9174-4CD6-B0AF-F98224EB55CA}" srcOrd="2" destOrd="0" presId="urn:microsoft.com/office/officeart/2018/2/layout/IconLabelList"/>
    <dgm:cxn modelId="{AE58A5B3-C5B0-4F12-9B38-C943ADBDE32C}" type="presParOf" srcId="{68A9021D-9174-4CD6-B0AF-F98224EB55CA}" destId="{064CF6A2-6A5C-4DE3-84B4-FB084E89908F}" srcOrd="0" destOrd="0" presId="urn:microsoft.com/office/officeart/2018/2/layout/IconLabelList"/>
    <dgm:cxn modelId="{4E1324B0-761D-471B-A76B-9FAF7B56F278}" type="presParOf" srcId="{68A9021D-9174-4CD6-B0AF-F98224EB55CA}" destId="{601280F1-E9B8-47A7-920B-8FADA6C72414}" srcOrd="1" destOrd="0" presId="urn:microsoft.com/office/officeart/2018/2/layout/IconLabelList"/>
    <dgm:cxn modelId="{0F67792A-4CF5-4D87-9EEC-CE8EC6308350}" type="presParOf" srcId="{68A9021D-9174-4CD6-B0AF-F98224EB55CA}" destId="{5C7480A9-546A-40B3-858F-FF34ADEC8CE3}"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D1FC188-CCF3-4EC1-AA00-B795B8D66BDF}" type="doc">
      <dgm:prSet loTypeId="urn:microsoft.com/office/officeart/2018/2/layout/IconVerticalSolidList" loCatId="icon" qsTypeId="urn:microsoft.com/office/officeart/2005/8/quickstyle/simple1" qsCatId="simple" csTypeId="urn:microsoft.com/office/officeart/2018/5/colors/Iconchunking_neutralicontext_colorful2" csCatId="colorful" phldr="1"/>
      <dgm:spPr/>
      <dgm:t>
        <a:bodyPr/>
        <a:lstStyle/>
        <a:p>
          <a:endParaRPr lang="en-US"/>
        </a:p>
      </dgm:t>
    </dgm:pt>
    <dgm:pt modelId="{CED5D18B-C902-4503-954A-31D1FA6DBFAF}">
      <dgm:prSet/>
      <dgm:spPr/>
      <dgm:t>
        <a:bodyPr/>
        <a:lstStyle/>
        <a:p>
          <a:pPr>
            <a:lnSpc>
              <a:spcPct val="100000"/>
            </a:lnSpc>
          </a:pPr>
          <a:r>
            <a:rPr lang="en-US" dirty="0"/>
            <a:t>The UK is divided into squares of 10km² Ordnance Survey Grid squares and therefore </a:t>
          </a:r>
          <a:r>
            <a:rPr lang="en-US" b="1" dirty="0"/>
            <a:t>NOT</a:t>
          </a:r>
          <a:r>
            <a:rPr lang="en-US" dirty="0"/>
            <a:t> maidenhead locator squares! </a:t>
          </a:r>
          <a:r>
            <a:rPr lang="en-US" b="1" i="1" dirty="0"/>
            <a:t>You cannot convert a maidenhead locator to a WAB square!</a:t>
          </a:r>
          <a:endParaRPr lang="en-US" dirty="0"/>
        </a:p>
      </dgm:t>
    </dgm:pt>
    <dgm:pt modelId="{AECBBA33-ADFE-4B87-A4FF-7F8C89E39027}" type="parTrans" cxnId="{1FF9F6C4-3EB6-45EB-9ADB-97F34EE87CDE}">
      <dgm:prSet/>
      <dgm:spPr/>
      <dgm:t>
        <a:bodyPr/>
        <a:lstStyle/>
        <a:p>
          <a:endParaRPr lang="en-US"/>
        </a:p>
      </dgm:t>
    </dgm:pt>
    <dgm:pt modelId="{F62713B3-E356-4775-A8B7-2334CDC86D12}" type="sibTrans" cxnId="{1FF9F6C4-3EB6-45EB-9ADB-97F34EE87CDE}">
      <dgm:prSet/>
      <dgm:spPr/>
      <dgm:t>
        <a:bodyPr/>
        <a:lstStyle/>
        <a:p>
          <a:endParaRPr lang="en-US"/>
        </a:p>
      </dgm:t>
    </dgm:pt>
    <dgm:pt modelId="{50820EBE-ACC5-4135-BAF6-34F2B980C9E3}">
      <dgm:prSet/>
      <dgm:spPr>
        <a:effectLst>
          <a:outerShdw blurRad="50800" dir="18900000" algn="bl" rotWithShape="0">
            <a:prstClr val="black">
              <a:alpha val="40000"/>
            </a:prstClr>
          </a:outerShdw>
        </a:effectLst>
      </dgm:spPr>
      <dgm:t>
        <a:bodyPr/>
        <a:lstStyle/>
        <a:p>
          <a:pPr>
            <a:lnSpc>
              <a:spcPct val="100000"/>
            </a:lnSpc>
          </a:pPr>
          <a:r>
            <a:rPr lang="en-US" dirty="0"/>
            <a:t>You can </a:t>
          </a:r>
          <a:r>
            <a:rPr lang="en-US" u="none" dirty="0"/>
            <a:t>search for a WAB square using a postcode </a:t>
          </a:r>
          <a:r>
            <a:rPr lang="en-US" dirty="0"/>
            <a:t>(but this is not always 100% correct) or a GPS coordinate.</a:t>
          </a:r>
        </a:p>
      </dgm:t>
    </dgm:pt>
    <dgm:pt modelId="{62DF0BD3-E9A9-4E3B-8655-7BE642D97910}" type="parTrans" cxnId="{DD29D0CB-3C32-4FA4-B4DA-70919E103C35}">
      <dgm:prSet/>
      <dgm:spPr/>
      <dgm:t>
        <a:bodyPr/>
        <a:lstStyle/>
        <a:p>
          <a:endParaRPr lang="en-US"/>
        </a:p>
      </dgm:t>
    </dgm:pt>
    <dgm:pt modelId="{CCF0E784-A0C9-4E20-99A3-42E7E1716D31}" type="sibTrans" cxnId="{DD29D0CB-3C32-4FA4-B4DA-70919E103C35}">
      <dgm:prSet/>
      <dgm:spPr/>
      <dgm:t>
        <a:bodyPr/>
        <a:lstStyle/>
        <a:p>
          <a:endParaRPr lang="en-US"/>
        </a:p>
      </dgm:t>
    </dgm:pt>
    <dgm:pt modelId="{941067BE-816D-4184-B8BE-77A8C9A1824A}">
      <dgm:prSet/>
      <dgm:spPr/>
      <dgm:t>
        <a:bodyPr/>
        <a:lstStyle/>
        <a:p>
          <a:pPr>
            <a:lnSpc>
              <a:spcPct val="100000"/>
            </a:lnSpc>
          </a:pPr>
          <a:r>
            <a:rPr lang="en-US"/>
            <a:t>The safest and most accurate way is to just ask the station being worked.</a:t>
          </a:r>
        </a:p>
      </dgm:t>
    </dgm:pt>
    <dgm:pt modelId="{AF8A7F82-ED24-498A-B079-4D7ECB65E2BA}" type="parTrans" cxnId="{62F4446A-88D1-4368-96D2-426536470C19}">
      <dgm:prSet/>
      <dgm:spPr/>
      <dgm:t>
        <a:bodyPr/>
        <a:lstStyle/>
        <a:p>
          <a:endParaRPr lang="en-US"/>
        </a:p>
      </dgm:t>
    </dgm:pt>
    <dgm:pt modelId="{AA5117F8-06B7-4752-A042-8BA0831B8EFC}" type="sibTrans" cxnId="{62F4446A-88D1-4368-96D2-426536470C19}">
      <dgm:prSet/>
      <dgm:spPr/>
      <dgm:t>
        <a:bodyPr/>
        <a:lstStyle/>
        <a:p>
          <a:endParaRPr lang="en-US"/>
        </a:p>
      </dgm:t>
    </dgm:pt>
    <dgm:pt modelId="{CCE3C026-63AF-48C2-A5E0-2948C2082072}">
      <dgm:prSet custT="1"/>
      <dgm:spPr/>
      <dgm:t>
        <a:bodyPr/>
        <a:lstStyle/>
        <a:p>
          <a:pPr>
            <a:lnSpc>
              <a:spcPct val="100000"/>
            </a:lnSpc>
          </a:pPr>
          <a:r>
            <a:rPr lang="nl-NL" sz="1900" dirty="0" err="1"/>
            <a:t>Use</a:t>
          </a:r>
          <a:r>
            <a:rPr lang="nl-NL" sz="1900" dirty="0"/>
            <a:t> </a:t>
          </a:r>
          <a:r>
            <a:rPr lang="nl-NL" sz="1900" dirty="0">
              <a:hlinkClick xmlns:r="http://schemas.openxmlformats.org/officeDocument/2006/relationships" r:id="rId1"/>
            </a:rPr>
            <a:t>https://www.bnhs.co.uk/2019/technology/grabagridref/gagr.php</a:t>
          </a:r>
          <a:r>
            <a:rPr lang="nl-NL" sz="1900" dirty="0"/>
            <a:t> </a:t>
          </a:r>
          <a:r>
            <a:rPr lang="nl-NL" sz="1900" dirty="0" err="1"/>
            <a:t>to</a:t>
          </a:r>
          <a:r>
            <a:rPr lang="nl-NL" sz="1900" dirty="0"/>
            <a:t> </a:t>
          </a:r>
          <a:r>
            <a:rPr lang="nl-NL" sz="1900" dirty="0" err="1"/>
            <a:t>find</a:t>
          </a:r>
          <a:r>
            <a:rPr lang="nl-NL" sz="1900" dirty="0"/>
            <a:t> </a:t>
          </a:r>
          <a:r>
            <a:rPr lang="nl-NL" sz="1900" dirty="0" err="1"/>
            <a:t>your</a:t>
          </a:r>
          <a:r>
            <a:rPr lang="nl-NL" sz="1900" dirty="0"/>
            <a:t> square!</a:t>
          </a:r>
        </a:p>
        <a:p>
          <a:pPr>
            <a:lnSpc>
              <a:spcPct val="100000"/>
            </a:lnSpc>
          </a:pPr>
          <a:r>
            <a:rPr lang="nl-NL" sz="1900" dirty="0"/>
            <a:t>For </a:t>
          </a:r>
          <a:r>
            <a:rPr lang="nl-NL" sz="1900" dirty="0" err="1"/>
            <a:t>Northern</a:t>
          </a:r>
          <a:r>
            <a:rPr lang="nl-NL" sz="1900" dirty="0"/>
            <a:t> Ireland </a:t>
          </a:r>
          <a:r>
            <a:rPr lang="nl-NL" sz="1900" dirty="0" err="1"/>
            <a:t>use</a:t>
          </a:r>
          <a:r>
            <a:rPr lang="nl-NL" sz="1900" dirty="0"/>
            <a:t> </a:t>
          </a:r>
          <a:r>
            <a:rPr lang="nl-NL" sz="1900" dirty="0">
              <a:hlinkClick xmlns:r="http://schemas.openxmlformats.org/officeDocument/2006/relationships" r:id="rId2"/>
            </a:rPr>
            <a:t>https://www.freemaptools.com/convert-postcode-to-ngr-htm</a:t>
          </a:r>
          <a:r>
            <a:rPr lang="nl-NL" sz="1900" dirty="0"/>
            <a:t> </a:t>
          </a:r>
        </a:p>
        <a:p>
          <a:pPr>
            <a:lnSpc>
              <a:spcPct val="100000"/>
            </a:lnSpc>
          </a:pPr>
          <a:endParaRPr lang="nl-NL" sz="1100" dirty="0"/>
        </a:p>
      </dgm:t>
    </dgm:pt>
    <dgm:pt modelId="{E26EE539-5227-4401-A1BC-A367CDF3380D}" type="parTrans" cxnId="{4DF77277-FFE2-4756-8507-E74C34A2287C}">
      <dgm:prSet/>
      <dgm:spPr/>
      <dgm:t>
        <a:bodyPr/>
        <a:lstStyle/>
        <a:p>
          <a:endParaRPr lang="en-US"/>
        </a:p>
      </dgm:t>
    </dgm:pt>
    <dgm:pt modelId="{D33A6457-3FE0-47CA-BF02-253505D26CE9}" type="sibTrans" cxnId="{4DF77277-FFE2-4756-8507-E74C34A2287C}">
      <dgm:prSet/>
      <dgm:spPr/>
      <dgm:t>
        <a:bodyPr/>
        <a:lstStyle/>
        <a:p>
          <a:endParaRPr lang="en-US"/>
        </a:p>
      </dgm:t>
    </dgm:pt>
    <dgm:pt modelId="{DEE9E7D5-47EF-40C2-B1BA-62A9C721B8BD}" type="pres">
      <dgm:prSet presAssocID="{9D1FC188-CCF3-4EC1-AA00-B795B8D66BDF}" presName="root" presStyleCnt="0">
        <dgm:presLayoutVars>
          <dgm:dir/>
          <dgm:resizeHandles val="exact"/>
        </dgm:presLayoutVars>
      </dgm:prSet>
      <dgm:spPr/>
    </dgm:pt>
    <dgm:pt modelId="{F3B52909-F99F-4846-ADCB-95BCAF79DB83}" type="pres">
      <dgm:prSet presAssocID="{CED5D18B-C902-4503-954A-31D1FA6DBFAF}" presName="compNode" presStyleCnt="0"/>
      <dgm:spPr/>
    </dgm:pt>
    <dgm:pt modelId="{6D9C47A8-1BF5-4D57-841B-C2F897CC8872}" type="pres">
      <dgm:prSet presAssocID="{CED5D18B-C902-4503-954A-31D1FA6DBFAF}" presName="bgRect" presStyleLbl="bgShp" presStyleIdx="0" presStyleCnt="4"/>
      <dgm:spPr>
        <a:effectLst>
          <a:outerShdw blurRad="50800" dist="101600" dir="18900000" algn="bl" rotWithShape="0">
            <a:prstClr val="black">
              <a:alpha val="40000"/>
            </a:prstClr>
          </a:outerShdw>
        </a:effectLst>
      </dgm:spPr>
    </dgm:pt>
    <dgm:pt modelId="{7F5E0353-25FC-4247-89C4-43AAA20EDDE0}" type="pres">
      <dgm:prSet presAssocID="{CED5D18B-C902-4503-954A-31D1FA6DBFAF}" presName="iconRect" presStyleLbl="node1" presStyleIdx="0"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rkering"/>
        </a:ext>
      </dgm:extLst>
    </dgm:pt>
    <dgm:pt modelId="{A080668F-1D9D-47BA-817B-565DC02F1D65}" type="pres">
      <dgm:prSet presAssocID="{CED5D18B-C902-4503-954A-31D1FA6DBFAF}" presName="spaceRect" presStyleCnt="0"/>
      <dgm:spPr/>
    </dgm:pt>
    <dgm:pt modelId="{C4DDF01E-0F2C-4D9F-8823-5B938A44A25B}" type="pres">
      <dgm:prSet presAssocID="{CED5D18B-C902-4503-954A-31D1FA6DBFAF}" presName="parTx" presStyleLbl="revTx" presStyleIdx="0" presStyleCnt="4">
        <dgm:presLayoutVars>
          <dgm:chMax val="0"/>
          <dgm:chPref val="0"/>
        </dgm:presLayoutVars>
      </dgm:prSet>
      <dgm:spPr/>
    </dgm:pt>
    <dgm:pt modelId="{AFC4355B-81A0-4173-B36D-7BB435C5355E}" type="pres">
      <dgm:prSet presAssocID="{F62713B3-E356-4775-A8B7-2334CDC86D12}" presName="sibTrans" presStyleCnt="0"/>
      <dgm:spPr/>
    </dgm:pt>
    <dgm:pt modelId="{7A7ED107-FCDF-4BB8-BDB8-7034E22314F9}" type="pres">
      <dgm:prSet presAssocID="{50820EBE-ACC5-4135-BAF6-34F2B980C9E3}" presName="compNode" presStyleCnt="0"/>
      <dgm:spPr/>
    </dgm:pt>
    <dgm:pt modelId="{7791EFF6-5E89-42ED-8744-5EB92525317C}" type="pres">
      <dgm:prSet presAssocID="{50820EBE-ACC5-4135-BAF6-34F2B980C9E3}" presName="bgRect" presStyleLbl="bgShp" presStyleIdx="1" presStyleCnt="4"/>
      <dgm:spPr>
        <a:effectLst>
          <a:outerShdw blurRad="50800" dist="101600" dir="18900000" algn="bl" rotWithShape="0">
            <a:prstClr val="black">
              <a:alpha val="40000"/>
            </a:prstClr>
          </a:outerShdw>
        </a:effectLst>
      </dgm:spPr>
    </dgm:pt>
    <dgm:pt modelId="{FF83F430-5F02-4B45-91F5-FABF1C98FFA6}" type="pres">
      <dgm:prSet presAssocID="{50820EBE-ACC5-4135-BAF6-34F2B980C9E3}" presName="iconRect" presStyleLbl="node1" presStyleIdx="1"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Kompas"/>
        </a:ext>
      </dgm:extLst>
    </dgm:pt>
    <dgm:pt modelId="{208079F1-BE7A-49B0-A9FC-C54C01FF4639}" type="pres">
      <dgm:prSet presAssocID="{50820EBE-ACC5-4135-BAF6-34F2B980C9E3}" presName="spaceRect" presStyleCnt="0"/>
      <dgm:spPr/>
    </dgm:pt>
    <dgm:pt modelId="{0A95580A-727D-47F6-A4BD-C46EEB2F8054}" type="pres">
      <dgm:prSet presAssocID="{50820EBE-ACC5-4135-BAF6-34F2B980C9E3}" presName="parTx" presStyleLbl="revTx" presStyleIdx="1" presStyleCnt="4">
        <dgm:presLayoutVars>
          <dgm:chMax val="0"/>
          <dgm:chPref val="0"/>
        </dgm:presLayoutVars>
      </dgm:prSet>
      <dgm:spPr/>
    </dgm:pt>
    <dgm:pt modelId="{A2412B26-93FD-4B4D-B4CA-3FBB4C234627}" type="pres">
      <dgm:prSet presAssocID="{CCF0E784-A0C9-4E20-99A3-42E7E1716D31}" presName="sibTrans" presStyleCnt="0"/>
      <dgm:spPr/>
    </dgm:pt>
    <dgm:pt modelId="{BA3374B9-C170-49F4-976F-7A796AB16F2B}" type="pres">
      <dgm:prSet presAssocID="{941067BE-816D-4184-B8BE-77A8C9A1824A}" presName="compNode" presStyleCnt="0"/>
      <dgm:spPr/>
    </dgm:pt>
    <dgm:pt modelId="{8BEB3BB5-072B-4D23-9D0A-EBB7C42696AE}" type="pres">
      <dgm:prSet presAssocID="{941067BE-816D-4184-B8BE-77A8C9A1824A}" presName="bgRect" presStyleLbl="bgShp" presStyleIdx="2" presStyleCnt="4"/>
      <dgm:spPr>
        <a:effectLst>
          <a:outerShdw blurRad="50800" dist="101600" dir="18900000" algn="bl" rotWithShape="0">
            <a:prstClr val="black">
              <a:alpha val="40000"/>
            </a:prstClr>
          </a:outerShdw>
        </a:effectLst>
      </dgm:spPr>
    </dgm:pt>
    <dgm:pt modelId="{F8F67C56-E88F-4386-BA08-748932BE951D}" type="pres">
      <dgm:prSet presAssocID="{941067BE-816D-4184-B8BE-77A8C9A1824A}" presName="iconRect" presStyleLbl="node1" presStyleIdx="2"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oel"/>
        </a:ext>
      </dgm:extLst>
    </dgm:pt>
    <dgm:pt modelId="{AB0F2EDE-9BEC-4567-8638-310D1803C7B4}" type="pres">
      <dgm:prSet presAssocID="{941067BE-816D-4184-B8BE-77A8C9A1824A}" presName="spaceRect" presStyleCnt="0"/>
      <dgm:spPr/>
    </dgm:pt>
    <dgm:pt modelId="{9FE7EE4A-F0A0-4B74-AF15-2547F5579DCF}" type="pres">
      <dgm:prSet presAssocID="{941067BE-816D-4184-B8BE-77A8C9A1824A}" presName="parTx" presStyleLbl="revTx" presStyleIdx="2" presStyleCnt="4">
        <dgm:presLayoutVars>
          <dgm:chMax val="0"/>
          <dgm:chPref val="0"/>
        </dgm:presLayoutVars>
      </dgm:prSet>
      <dgm:spPr/>
    </dgm:pt>
    <dgm:pt modelId="{B256EE0F-5991-4123-B274-FDF92136B3B0}" type="pres">
      <dgm:prSet presAssocID="{AA5117F8-06B7-4752-A042-8BA0831B8EFC}" presName="sibTrans" presStyleCnt="0"/>
      <dgm:spPr/>
    </dgm:pt>
    <dgm:pt modelId="{31B0DB2B-B3A2-4620-AB6B-19BD05406526}" type="pres">
      <dgm:prSet presAssocID="{CCE3C026-63AF-48C2-A5E0-2948C2082072}" presName="compNode" presStyleCnt="0"/>
      <dgm:spPr/>
    </dgm:pt>
    <dgm:pt modelId="{5700A499-28D1-4AD0-A9C8-67C5950FA8B0}" type="pres">
      <dgm:prSet presAssocID="{CCE3C026-63AF-48C2-A5E0-2948C2082072}" presName="bgRect" presStyleLbl="bgShp" presStyleIdx="3" presStyleCnt="4"/>
      <dgm:spPr>
        <a:effectLst>
          <a:outerShdw blurRad="50800" dist="101600" dir="18900000" algn="bl" rotWithShape="0">
            <a:prstClr val="black">
              <a:alpha val="40000"/>
            </a:prstClr>
          </a:outerShdw>
        </a:effectLst>
      </dgm:spPr>
    </dgm:pt>
    <dgm:pt modelId="{460B89E8-BCAE-4B55-AE0E-1FE13D4AEA5C}" type="pres">
      <dgm:prSet presAssocID="{CCE3C026-63AF-48C2-A5E0-2948C2082072}" presName="iconRect" presStyleLbl="node1" presStyleIdx="3" presStyleCnt="4"/>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Earth Globe Americas"/>
        </a:ext>
      </dgm:extLst>
    </dgm:pt>
    <dgm:pt modelId="{EF566A0E-288A-48D5-AE9A-BA3120CD4A8E}" type="pres">
      <dgm:prSet presAssocID="{CCE3C026-63AF-48C2-A5E0-2948C2082072}" presName="spaceRect" presStyleCnt="0"/>
      <dgm:spPr/>
    </dgm:pt>
    <dgm:pt modelId="{9E9A5372-BD9C-4206-9A61-CD8922750CA3}" type="pres">
      <dgm:prSet presAssocID="{CCE3C026-63AF-48C2-A5E0-2948C2082072}" presName="parTx" presStyleLbl="revTx" presStyleIdx="3" presStyleCnt="4">
        <dgm:presLayoutVars>
          <dgm:chMax val="0"/>
          <dgm:chPref val="0"/>
        </dgm:presLayoutVars>
      </dgm:prSet>
      <dgm:spPr/>
    </dgm:pt>
  </dgm:ptLst>
  <dgm:cxnLst>
    <dgm:cxn modelId="{F69FA311-2441-4B48-A489-34AA00E9FD7B}" type="presOf" srcId="{CED5D18B-C902-4503-954A-31D1FA6DBFAF}" destId="{C4DDF01E-0F2C-4D9F-8823-5B938A44A25B}" srcOrd="0" destOrd="0" presId="urn:microsoft.com/office/officeart/2018/2/layout/IconVerticalSolidList"/>
    <dgm:cxn modelId="{31716E5E-9079-4370-9C48-3FF3D4FB227F}" type="presOf" srcId="{941067BE-816D-4184-B8BE-77A8C9A1824A}" destId="{9FE7EE4A-F0A0-4B74-AF15-2547F5579DCF}" srcOrd="0" destOrd="0" presId="urn:microsoft.com/office/officeart/2018/2/layout/IconVerticalSolidList"/>
    <dgm:cxn modelId="{CC6AAA48-5744-4B0B-AB98-0BC42B74C28D}" type="presOf" srcId="{50820EBE-ACC5-4135-BAF6-34F2B980C9E3}" destId="{0A95580A-727D-47F6-A4BD-C46EEB2F8054}" srcOrd="0" destOrd="0" presId="urn:microsoft.com/office/officeart/2018/2/layout/IconVerticalSolidList"/>
    <dgm:cxn modelId="{62F4446A-88D1-4368-96D2-426536470C19}" srcId="{9D1FC188-CCF3-4EC1-AA00-B795B8D66BDF}" destId="{941067BE-816D-4184-B8BE-77A8C9A1824A}" srcOrd="2" destOrd="0" parTransId="{AF8A7F82-ED24-498A-B079-4D7ECB65E2BA}" sibTransId="{AA5117F8-06B7-4752-A042-8BA0831B8EFC}"/>
    <dgm:cxn modelId="{4DF77277-FFE2-4756-8507-E74C34A2287C}" srcId="{9D1FC188-CCF3-4EC1-AA00-B795B8D66BDF}" destId="{CCE3C026-63AF-48C2-A5E0-2948C2082072}" srcOrd="3" destOrd="0" parTransId="{E26EE539-5227-4401-A1BC-A367CDF3380D}" sibTransId="{D33A6457-3FE0-47CA-BF02-253505D26CE9}"/>
    <dgm:cxn modelId="{59D4429D-73AF-45AC-92BA-FDD86A1E935A}" type="presOf" srcId="{CCE3C026-63AF-48C2-A5E0-2948C2082072}" destId="{9E9A5372-BD9C-4206-9A61-CD8922750CA3}" srcOrd="0" destOrd="0" presId="urn:microsoft.com/office/officeart/2018/2/layout/IconVerticalSolidList"/>
    <dgm:cxn modelId="{1FF9F6C4-3EB6-45EB-9ADB-97F34EE87CDE}" srcId="{9D1FC188-CCF3-4EC1-AA00-B795B8D66BDF}" destId="{CED5D18B-C902-4503-954A-31D1FA6DBFAF}" srcOrd="0" destOrd="0" parTransId="{AECBBA33-ADFE-4B87-A4FF-7F8C89E39027}" sibTransId="{F62713B3-E356-4775-A8B7-2334CDC86D12}"/>
    <dgm:cxn modelId="{DD29D0CB-3C32-4FA4-B4DA-70919E103C35}" srcId="{9D1FC188-CCF3-4EC1-AA00-B795B8D66BDF}" destId="{50820EBE-ACC5-4135-BAF6-34F2B980C9E3}" srcOrd="1" destOrd="0" parTransId="{62DF0BD3-E9A9-4E3B-8655-7BE642D97910}" sibTransId="{CCF0E784-A0C9-4E20-99A3-42E7E1716D31}"/>
    <dgm:cxn modelId="{ED778DED-A0EB-46D6-9210-4B3F29798A10}" type="presOf" srcId="{9D1FC188-CCF3-4EC1-AA00-B795B8D66BDF}" destId="{DEE9E7D5-47EF-40C2-B1BA-62A9C721B8BD}" srcOrd="0" destOrd="0" presId="urn:microsoft.com/office/officeart/2018/2/layout/IconVerticalSolidList"/>
    <dgm:cxn modelId="{1227E9C4-B2C9-4141-9153-815427B405FF}" type="presParOf" srcId="{DEE9E7D5-47EF-40C2-B1BA-62A9C721B8BD}" destId="{F3B52909-F99F-4846-ADCB-95BCAF79DB83}" srcOrd="0" destOrd="0" presId="urn:microsoft.com/office/officeart/2018/2/layout/IconVerticalSolidList"/>
    <dgm:cxn modelId="{AFDEC266-0AD8-47F7-A954-80968E6C7DCD}" type="presParOf" srcId="{F3B52909-F99F-4846-ADCB-95BCAF79DB83}" destId="{6D9C47A8-1BF5-4D57-841B-C2F897CC8872}" srcOrd="0" destOrd="0" presId="urn:microsoft.com/office/officeart/2018/2/layout/IconVerticalSolidList"/>
    <dgm:cxn modelId="{CCD05C9E-15E0-467A-8A84-63F81DC0A97F}" type="presParOf" srcId="{F3B52909-F99F-4846-ADCB-95BCAF79DB83}" destId="{7F5E0353-25FC-4247-89C4-43AAA20EDDE0}" srcOrd="1" destOrd="0" presId="urn:microsoft.com/office/officeart/2018/2/layout/IconVerticalSolidList"/>
    <dgm:cxn modelId="{DACE2E38-2EA0-46F5-9600-32DE89F3AB21}" type="presParOf" srcId="{F3B52909-F99F-4846-ADCB-95BCAF79DB83}" destId="{A080668F-1D9D-47BA-817B-565DC02F1D65}" srcOrd="2" destOrd="0" presId="urn:microsoft.com/office/officeart/2018/2/layout/IconVerticalSolidList"/>
    <dgm:cxn modelId="{422B9B4D-4C1E-4E65-886A-035FDC2D5F0C}" type="presParOf" srcId="{F3B52909-F99F-4846-ADCB-95BCAF79DB83}" destId="{C4DDF01E-0F2C-4D9F-8823-5B938A44A25B}" srcOrd="3" destOrd="0" presId="urn:microsoft.com/office/officeart/2018/2/layout/IconVerticalSolidList"/>
    <dgm:cxn modelId="{A8DF73F4-1E76-459D-A741-2BC2EFDD4E18}" type="presParOf" srcId="{DEE9E7D5-47EF-40C2-B1BA-62A9C721B8BD}" destId="{AFC4355B-81A0-4173-B36D-7BB435C5355E}" srcOrd="1" destOrd="0" presId="urn:microsoft.com/office/officeart/2018/2/layout/IconVerticalSolidList"/>
    <dgm:cxn modelId="{E2A3053E-DAD4-4BBB-8E32-428B50861E8C}" type="presParOf" srcId="{DEE9E7D5-47EF-40C2-B1BA-62A9C721B8BD}" destId="{7A7ED107-FCDF-4BB8-BDB8-7034E22314F9}" srcOrd="2" destOrd="0" presId="urn:microsoft.com/office/officeart/2018/2/layout/IconVerticalSolidList"/>
    <dgm:cxn modelId="{F948942C-6E58-4A92-BE42-7F4CF8A32294}" type="presParOf" srcId="{7A7ED107-FCDF-4BB8-BDB8-7034E22314F9}" destId="{7791EFF6-5E89-42ED-8744-5EB92525317C}" srcOrd="0" destOrd="0" presId="urn:microsoft.com/office/officeart/2018/2/layout/IconVerticalSolidList"/>
    <dgm:cxn modelId="{2675AD4A-BF70-4FAB-A0BC-9D02C6F7C265}" type="presParOf" srcId="{7A7ED107-FCDF-4BB8-BDB8-7034E22314F9}" destId="{FF83F430-5F02-4B45-91F5-FABF1C98FFA6}" srcOrd="1" destOrd="0" presId="urn:microsoft.com/office/officeart/2018/2/layout/IconVerticalSolidList"/>
    <dgm:cxn modelId="{3660F1BC-BFF8-4327-8E33-1E67D290E4EE}" type="presParOf" srcId="{7A7ED107-FCDF-4BB8-BDB8-7034E22314F9}" destId="{208079F1-BE7A-49B0-A9FC-C54C01FF4639}" srcOrd="2" destOrd="0" presId="urn:microsoft.com/office/officeart/2018/2/layout/IconVerticalSolidList"/>
    <dgm:cxn modelId="{8A054C11-C0F1-4A52-BCD8-7AF803F726B8}" type="presParOf" srcId="{7A7ED107-FCDF-4BB8-BDB8-7034E22314F9}" destId="{0A95580A-727D-47F6-A4BD-C46EEB2F8054}" srcOrd="3" destOrd="0" presId="urn:microsoft.com/office/officeart/2018/2/layout/IconVerticalSolidList"/>
    <dgm:cxn modelId="{9559093D-33CE-4586-A16E-3B1F51BC3DDC}" type="presParOf" srcId="{DEE9E7D5-47EF-40C2-B1BA-62A9C721B8BD}" destId="{A2412B26-93FD-4B4D-B4CA-3FBB4C234627}" srcOrd="3" destOrd="0" presId="urn:microsoft.com/office/officeart/2018/2/layout/IconVerticalSolidList"/>
    <dgm:cxn modelId="{746B8530-AAA4-4B2E-ADBA-F971CFDE3103}" type="presParOf" srcId="{DEE9E7D5-47EF-40C2-B1BA-62A9C721B8BD}" destId="{BA3374B9-C170-49F4-976F-7A796AB16F2B}" srcOrd="4" destOrd="0" presId="urn:microsoft.com/office/officeart/2018/2/layout/IconVerticalSolidList"/>
    <dgm:cxn modelId="{732F354D-FCB5-436B-81E7-715DBDA69494}" type="presParOf" srcId="{BA3374B9-C170-49F4-976F-7A796AB16F2B}" destId="{8BEB3BB5-072B-4D23-9D0A-EBB7C42696AE}" srcOrd="0" destOrd="0" presId="urn:microsoft.com/office/officeart/2018/2/layout/IconVerticalSolidList"/>
    <dgm:cxn modelId="{2CE277EB-357F-489E-80DC-5EB28041FFE9}" type="presParOf" srcId="{BA3374B9-C170-49F4-976F-7A796AB16F2B}" destId="{F8F67C56-E88F-4386-BA08-748932BE951D}" srcOrd="1" destOrd="0" presId="urn:microsoft.com/office/officeart/2018/2/layout/IconVerticalSolidList"/>
    <dgm:cxn modelId="{6F79A6F3-8B20-45B6-9DF3-81EBB80C1942}" type="presParOf" srcId="{BA3374B9-C170-49F4-976F-7A796AB16F2B}" destId="{AB0F2EDE-9BEC-4567-8638-310D1803C7B4}" srcOrd="2" destOrd="0" presId="urn:microsoft.com/office/officeart/2018/2/layout/IconVerticalSolidList"/>
    <dgm:cxn modelId="{1C8BAE7C-0C7D-4125-A4FE-8F42347B2FB7}" type="presParOf" srcId="{BA3374B9-C170-49F4-976F-7A796AB16F2B}" destId="{9FE7EE4A-F0A0-4B74-AF15-2547F5579DCF}" srcOrd="3" destOrd="0" presId="urn:microsoft.com/office/officeart/2018/2/layout/IconVerticalSolidList"/>
    <dgm:cxn modelId="{71AB3A65-D62C-4456-AC10-E7821B4177E6}" type="presParOf" srcId="{DEE9E7D5-47EF-40C2-B1BA-62A9C721B8BD}" destId="{B256EE0F-5991-4123-B274-FDF92136B3B0}" srcOrd="5" destOrd="0" presId="urn:microsoft.com/office/officeart/2018/2/layout/IconVerticalSolidList"/>
    <dgm:cxn modelId="{220852B5-DD47-493C-B06E-E89EE291EC4E}" type="presParOf" srcId="{DEE9E7D5-47EF-40C2-B1BA-62A9C721B8BD}" destId="{31B0DB2B-B3A2-4620-AB6B-19BD05406526}" srcOrd="6" destOrd="0" presId="urn:microsoft.com/office/officeart/2018/2/layout/IconVerticalSolidList"/>
    <dgm:cxn modelId="{337C61A4-D58F-48CE-B094-9818A080B0AB}" type="presParOf" srcId="{31B0DB2B-B3A2-4620-AB6B-19BD05406526}" destId="{5700A499-28D1-4AD0-A9C8-67C5950FA8B0}" srcOrd="0" destOrd="0" presId="urn:microsoft.com/office/officeart/2018/2/layout/IconVerticalSolidList"/>
    <dgm:cxn modelId="{64F86840-622C-48A9-8F53-5298F65A5305}" type="presParOf" srcId="{31B0DB2B-B3A2-4620-AB6B-19BD05406526}" destId="{460B89E8-BCAE-4B55-AE0E-1FE13D4AEA5C}" srcOrd="1" destOrd="0" presId="urn:microsoft.com/office/officeart/2018/2/layout/IconVerticalSolidList"/>
    <dgm:cxn modelId="{66973CB1-C60F-4321-B301-468E074571C5}" type="presParOf" srcId="{31B0DB2B-B3A2-4620-AB6B-19BD05406526}" destId="{EF566A0E-288A-48D5-AE9A-BA3120CD4A8E}" srcOrd="2" destOrd="0" presId="urn:microsoft.com/office/officeart/2018/2/layout/IconVerticalSolidList"/>
    <dgm:cxn modelId="{523FC33C-EBD2-41B9-925A-66973565FE63}" type="presParOf" srcId="{31B0DB2B-B3A2-4620-AB6B-19BD05406526}" destId="{9E9A5372-BD9C-4206-9A61-CD8922750CA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F48837D-287A-4365-8C4D-388EF99F7CD3}"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4529CF38-21D0-43A6-BD0A-55105D6736AD}">
      <dgm:prSet custT="1"/>
      <dgm:spPr/>
      <dgm:t>
        <a:bodyPr/>
        <a:lstStyle/>
        <a:p>
          <a:pPr>
            <a:lnSpc>
              <a:spcPct val="100000"/>
            </a:lnSpc>
          </a:pPr>
          <a:r>
            <a:rPr lang="en-US" sz="2000" dirty="0" err="1">
              <a:solidFill>
                <a:srgbClr val="0070C0"/>
              </a:solidFill>
            </a:rPr>
            <a:t>Bookfinder</a:t>
          </a:r>
          <a:r>
            <a:rPr lang="en-US" sz="2000" dirty="0">
              <a:solidFill>
                <a:srgbClr val="0070C0"/>
              </a:solidFill>
            </a:rPr>
            <a:t> Program: </a:t>
          </a:r>
          <a:r>
            <a:rPr lang="en-US" sz="1500" dirty="0"/>
            <a:t>entering a call sign may or may not show you one (or more) book number(s). The booklist.txt file is updated every Friday, so the latest version can be downloaded weekly. Do this regularly otherwise you may overlook new members!</a:t>
          </a:r>
        </a:p>
      </dgm:t>
    </dgm:pt>
    <dgm:pt modelId="{55F29B45-9EA8-46B6-9985-3A3F38F70A9D}" type="parTrans" cxnId="{08B48A43-3660-4CCB-B0A7-8B8EAD691498}">
      <dgm:prSet/>
      <dgm:spPr/>
      <dgm:t>
        <a:bodyPr/>
        <a:lstStyle/>
        <a:p>
          <a:endParaRPr lang="en-US"/>
        </a:p>
      </dgm:t>
    </dgm:pt>
    <dgm:pt modelId="{83B22EC8-F170-4905-B8F8-8AF2CEDF453A}" type="sibTrans" cxnId="{08B48A43-3660-4CCB-B0A7-8B8EAD691498}">
      <dgm:prSet/>
      <dgm:spPr/>
      <dgm:t>
        <a:bodyPr/>
        <a:lstStyle/>
        <a:p>
          <a:endParaRPr lang="en-US"/>
        </a:p>
      </dgm:t>
    </dgm:pt>
    <dgm:pt modelId="{84C9C1D9-1E30-4A40-8D6B-2EFFD4D75F21}">
      <dgm:prSet custT="1"/>
      <dgm:spPr/>
      <dgm:t>
        <a:bodyPr/>
        <a:lstStyle/>
        <a:p>
          <a:pPr>
            <a:lnSpc>
              <a:spcPct val="100000"/>
            </a:lnSpc>
          </a:pPr>
          <a:r>
            <a:rPr lang="nl-BE" sz="2000" dirty="0">
              <a:solidFill>
                <a:srgbClr val="0070C0"/>
              </a:solidFill>
            </a:rPr>
            <a:t>WAB-Square Checker (</a:t>
          </a:r>
          <a:r>
            <a:rPr lang="nl-BE" sz="2000" dirty="0" err="1">
              <a:solidFill>
                <a:srgbClr val="0070C0"/>
              </a:solidFill>
            </a:rPr>
            <a:t>by</a:t>
          </a:r>
          <a:r>
            <a:rPr lang="nl-BE" sz="2000" dirty="0">
              <a:solidFill>
                <a:srgbClr val="0070C0"/>
              </a:solidFill>
            </a:rPr>
            <a:t> G4GHT): </a:t>
          </a:r>
          <a:r>
            <a:rPr lang="en-US" sz="1500" b="0" i="0" dirty="0"/>
            <a:t>A utility to search the squares tracker file and display whether the square has been worked or not. Searches can be done by entering the square number into the Square box and pressing Enter. Working on Single band trackers only, this utility reads and searches the tracker Excel .</a:t>
          </a:r>
          <a:r>
            <a:rPr lang="en-US" sz="1500" b="0" i="0" dirty="0" err="1"/>
            <a:t>xls</a:t>
          </a:r>
          <a:r>
            <a:rPr lang="en-US" sz="1500" b="0" i="0" dirty="0"/>
            <a:t> file, it does not write to or modify this file in any way.</a:t>
          </a:r>
          <a:endParaRPr lang="en-US" sz="1500" dirty="0"/>
        </a:p>
      </dgm:t>
    </dgm:pt>
    <dgm:pt modelId="{C52BC424-AEE7-4B95-8DBE-C1DDAB5E227F}" type="parTrans" cxnId="{B9AE7030-9588-4C89-B545-E69CEB11ADEC}">
      <dgm:prSet/>
      <dgm:spPr/>
      <dgm:t>
        <a:bodyPr/>
        <a:lstStyle/>
        <a:p>
          <a:endParaRPr lang="en-US"/>
        </a:p>
      </dgm:t>
    </dgm:pt>
    <dgm:pt modelId="{163A4BDE-0C1B-4F51-97D2-516458BF1E00}" type="sibTrans" cxnId="{B9AE7030-9588-4C89-B545-E69CEB11ADEC}">
      <dgm:prSet/>
      <dgm:spPr/>
      <dgm:t>
        <a:bodyPr/>
        <a:lstStyle/>
        <a:p>
          <a:endParaRPr lang="en-US"/>
        </a:p>
      </dgm:t>
    </dgm:pt>
    <dgm:pt modelId="{C4838B44-B384-4C81-8CCD-56BEF37B2848}" type="pres">
      <dgm:prSet presAssocID="{FF48837D-287A-4365-8C4D-388EF99F7CD3}" presName="root" presStyleCnt="0">
        <dgm:presLayoutVars>
          <dgm:dir/>
          <dgm:resizeHandles val="exact"/>
        </dgm:presLayoutVars>
      </dgm:prSet>
      <dgm:spPr/>
    </dgm:pt>
    <dgm:pt modelId="{F2E16E11-5389-436C-9F65-498B58A89BA6}" type="pres">
      <dgm:prSet presAssocID="{4529CF38-21D0-43A6-BD0A-55105D6736AD}" presName="compNode" presStyleCnt="0"/>
      <dgm:spPr/>
    </dgm:pt>
    <dgm:pt modelId="{A35FA258-7211-4BB5-91B3-44C1F1C7A514}" type="pres">
      <dgm:prSet presAssocID="{4529CF38-21D0-43A6-BD0A-55105D6736AD}" presName="bgRect" presStyleLbl="bgShp" presStyleIdx="0" presStyleCnt="2"/>
      <dgm:spPr/>
    </dgm:pt>
    <dgm:pt modelId="{1062B1E5-A30D-4107-B97D-EF295EA6F03D}" type="pres">
      <dgm:prSet presAssocID="{4529CF38-21D0-43A6-BD0A-55105D6736AD}"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losed Book"/>
        </a:ext>
      </dgm:extLst>
    </dgm:pt>
    <dgm:pt modelId="{6BE3F0DC-CF3D-4FE8-A9F4-07AD490A3FAA}" type="pres">
      <dgm:prSet presAssocID="{4529CF38-21D0-43A6-BD0A-55105D6736AD}" presName="spaceRect" presStyleCnt="0"/>
      <dgm:spPr/>
    </dgm:pt>
    <dgm:pt modelId="{EF7E386F-B26E-43D5-94BA-BF2D4987A5E2}" type="pres">
      <dgm:prSet presAssocID="{4529CF38-21D0-43A6-BD0A-55105D6736AD}" presName="parTx" presStyleLbl="revTx" presStyleIdx="0" presStyleCnt="2">
        <dgm:presLayoutVars>
          <dgm:chMax val="0"/>
          <dgm:chPref val="0"/>
        </dgm:presLayoutVars>
      </dgm:prSet>
      <dgm:spPr/>
    </dgm:pt>
    <dgm:pt modelId="{85FD3B9F-348E-448F-8AA9-D5731D24F623}" type="pres">
      <dgm:prSet presAssocID="{83B22EC8-F170-4905-B8F8-8AF2CEDF453A}" presName="sibTrans" presStyleCnt="0"/>
      <dgm:spPr/>
    </dgm:pt>
    <dgm:pt modelId="{4D245916-06F0-498C-A7BC-B6B5BB7102E9}" type="pres">
      <dgm:prSet presAssocID="{84C9C1D9-1E30-4A40-8D6B-2EFFD4D75F21}" presName="compNode" presStyleCnt="0"/>
      <dgm:spPr/>
    </dgm:pt>
    <dgm:pt modelId="{E9C92A11-CDAC-4978-ACE1-40C720CFE8E1}" type="pres">
      <dgm:prSet presAssocID="{84C9C1D9-1E30-4A40-8D6B-2EFFD4D75F21}" presName="bgRect" presStyleLbl="bgShp" presStyleIdx="1" presStyleCnt="2"/>
      <dgm:spPr/>
    </dgm:pt>
    <dgm:pt modelId="{356A4249-2FCB-453E-BF5A-BACECB91948D}" type="pres">
      <dgm:prSet presAssocID="{84C9C1D9-1E30-4A40-8D6B-2EFFD4D75F2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Tabel"/>
        </a:ext>
      </dgm:extLst>
    </dgm:pt>
    <dgm:pt modelId="{0A68B3DF-A969-4B45-A703-48FC69820A9F}" type="pres">
      <dgm:prSet presAssocID="{84C9C1D9-1E30-4A40-8D6B-2EFFD4D75F21}" presName="spaceRect" presStyleCnt="0"/>
      <dgm:spPr/>
    </dgm:pt>
    <dgm:pt modelId="{FC1BC877-51BB-468B-9A61-D025F0A217BA}" type="pres">
      <dgm:prSet presAssocID="{84C9C1D9-1E30-4A40-8D6B-2EFFD4D75F21}" presName="parTx" presStyleLbl="revTx" presStyleIdx="1" presStyleCnt="2">
        <dgm:presLayoutVars>
          <dgm:chMax val="0"/>
          <dgm:chPref val="0"/>
        </dgm:presLayoutVars>
      </dgm:prSet>
      <dgm:spPr/>
    </dgm:pt>
  </dgm:ptLst>
  <dgm:cxnLst>
    <dgm:cxn modelId="{B9AE7030-9588-4C89-B545-E69CEB11ADEC}" srcId="{FF48837D-287A-4365-8C4D-388EF99F7CD3}" destId="{84C9C1D9-1E30-4A40-8D6B-2EFFD4D75F21}" srcOrd="1" destOrd="0" parTransId="{C52BC424-AEE7-4B95-8DBE-C1DDAB5E227F}" sibTransId="{163A4BDE-0C1B-4F51-97D2-516458BF1E00}"/>
    <dgm:cxn modelId="{08B48A43-3660-4CCB-B0A7-8B8EAD691498}" srcId="{FF48837D-287A-4365-8C4D-388EF99F7CD3}" destId="{4529CF38-21D0-43A6-BD0A-55105D6736AD}" srcOrd="0" destOrd="0" parTransId="{55F29B45-9EA8-46B6-9985-3A3F38F70A9D}" sibTransId="{83B22EC8-F170-4905-B8F8-8AF2CEDF453A}"/>
    <dgm:cxn modelId="{73553665-BA5B-44A0-9911-B9C182F24712}" type="presOf" srcId="{FF48837D-287A-4365-8C4D-388EF99F7CD3}" destId="{C4838B44-B384-4C81-8CCD-56BEF37B2848}" srcOrd="0" destOrd="0" presId="urn:microsoft.com/office/officeart/2018/2/layout/IconVerticalSolidList"/>
    <dgm:cxn modelId="{6EBDA29B-584F-4527-9B0F-861E10F5A9D1}" type="presOf" srcId="{84C9C1D9-1E30-4A40-8D6B-2EFFD4D75F21}" destId="{FC1BC877-51BB-468B-9A61-D025F0A217BA}" srcOrd="0" destOrd="0" presId="urn:microsoft.com/office/officeart/2018/2/layout/IconVerticalSolidList"/>
    <dgm:cxn modelId="{F0D5459D-7B5C-46FA-BCFC-8CEE6135B407}" type="presOf" srcId="{4529CF38-21D0-43A6-BD0A-55105D6736AD}" destId="{EF7E386F-B26E-43D5-94BA-BF2D4987A5E2}" srcOrd="0" destOrd="0" presId="urn:microsoft.com/office/officeart/2018/2/layout/IconVerticalSolidList"/>
    <dgm:cxn modelId="{A34356A2-3BD0-4E60-82DF-B3AD37D61F08}" type="presParOf" srcId="{C4838B44-B384-4C81-8CCD-56BEF37B2848}" destId="{F2E16E11-5389-436C-9F65-498B58A89BA6}" srcOrd="0" destOrd="0" presId="urn:microsoft.com/office/officeart/2018/2/layout/IconVerticalSolidList"/>
    <dgm:cxn modelId="{26E737C1-DB16-44E4-8716-98F82A26C882}" type="presParOf" srcId="{F2E16E11-5389-436C-9F65-498B58A89BA6}" destId="{A35FA258-7211-4BB5-91B3-44C1F1C7A514}" srcOrd="0" destOrd="0" presId="urn:microsoft.com/office/officeart/2018/2/layout/IconVerticalSolidList"/>
    <dgm:cxn modelId="{D99CB69E-B8FC-47AF-9C4D-92C9A22BE093}" type="presParOf" srcId="{F2E16E11-5389-436C-9F65-498B58A89BA6}" destId="{1062B1E5-A30D-4107-B97D-EF295EA6F03D}" srcOrd="1" destOrd="0" presId="urn:microsoft.com/office/officeart/2018/2/layout/IconVerticalSolidList"/>
    <dgm:cxn modelId="{7C985677-4863-4755-A8B4-43056F393199}" type="presParOf" srcId="{F2E16E11-5389-436C-9F65-498B58A89BA6}" destId="{6BE3F0DC-CF3D-4FE8-A9F4-07AD490A3FAA}" srcOrd="2" destOrd="0" presId="urn:microsoft.com/office/officeart/2018/2/layout/IconVerticalSolidList"/>
    <dgm:cxn modelId="{498D2E73-09E9-4750-8707-CD3E76628EBD}" type="presParOf" srcId="{F2E16E11-5389-436C-9F65-498B58A89BA6}" destId="{EF7E386F-B26E-43D5-94BA-BF2D4987A5E2}" srcOrd="3" destOrd="0" presId="urn:microsoft.com/office/officeart/2018/2/layout/IconVerticalSolidList"/>
    <dgm:cxn modelId="{BBD3155B-8F5B-4BF5-BEDB-AC456E82D0EB}" type="presParOf" srcId="{C4838B44-B384-4C81-8CCD-56BEF37B2848}" destId="{85FD3B9F-348E-448F-8AA9-D5731D24F623}" srcOrd="1" destOrd="0" presId="urn:microsoft.com/office/officeart/2018/2/layout/IconVerticalSolidList"/>
    <dgm:cxn modelId="{DDF4E683-81EB-4BFD-8F0E-DA2757E08E5F}" type="presParOf" srcId="{C4838B44-B384-4C81-8CCD-56BEF37B2848}" destId="{4D245916-06F0-498C-A7BC-B6B5BB7102E9}" srcOrd="2" destOrd="0" presId="urn:microsoft.com/office/officeart/2018/2/layout/IconVerticalSolidList"/>
    <dgm:cxn modelId="{DF03B7B1-C318-4AE2-B935-E2EB28DF4EA2}" type="presParOf" srcId="{4D245916-06F0-498C-A7BC-B6B5BB7102E9}" destId="{E9C92A11-CDAC-4978-ACE1-40C720CFE8E1}" srcOrd="0" destOrd="0" presId="urn:microsoft.com/office/officeart/2018/2/layout/IconVerticalSolidList"/>
    <dgm:cxn modelId="{E66DE731-D16D-406F-A53F-C24BEBAF9B4B}" type="presParOf" srcId="{4D245916-06F0-498C-A7BC-B6B5BB7102E9}" destId="{356A4249-2FCB-453E-BF5A-BACECB91948D}" srcOrd="1" destOrd="0" presId="urn:microsoft.com/office/officeart/2018/2/layout/IconVerticalSolidList"/>
    <dgm:cxn modelId="{BC319560-695F-47F9-871C-2C640A834D4B}" type="presParOf" srcId="{4D245916-06F0-498C-A7BC-B6B5BB7102E9}" destId="{0A68B3DF-A969-4B45-A703-48FC69820A9F}" srcOrd="2" destOrd="0" presId="urn:microsoft.com/office/officeart/2018/2/layout/IconVerticalSolidList"/>
    <dgm:cxn modelId="{F5C7CB42-23A3-45DB-BB23-6E5D125B668F}" type="presParOf" srcId="{4D245916-06F0-498C-A7BC-B6B5BB7102E9}" destId="{FC1BC877-51BB-468B-9A61-D025F0A217B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9D65D91-551F-436E-9995-DB813CFB2563}" type="doc">
      <dgm:prSet loTypeId="urn:microsoft.com/office/officeart/2016/7/layout/VerticalSolidActionList" loCatId="List" qsTypeId="urn:microsoft.com/office/officeart/2005/8/quickstyle/simple1" qsCatId="simple" csTypeId="urn:microsoft.com/office/officeart/2005/8/colors/colorful1" csCatId="colorful" phldr="1"/>
      <dgm:spPr/>
      <dgm:t>
        <a:bodyPr/>
        <a:lstStyle/>
        <a:p>
          <a:endParaRPr lang="en-US"/>
        </a:p>
      </dgm:t>
    </dgm:pt>
    <dgm:pt modelId="{C42D5AF2-B92B-45A0-B45E-99686BA9A06D}">
      <dgm:prSet/>
      <dgm:spPr>
        <a:effectLst>
          <a:outerShdw blurRad="50800" dist="101600" dir="18900000" algn="bl" rotWithShape="0">
            <a:prstClr val="black">
              <a:alpha val="40000"/>
            </a:prstClr>
          </a:outerShdw>
        </a:effectLst>
      </dgm:spPr>
      <dgm:t>
        <a:bodyPr/>
        <a:lstStyle/>
        <a:p>
          <a:r>
            <a:rPr lang="en-US" dirty="0"/>
            <a:t>on the WAB website.</a:t>
          </a:r>
        </a:p>
      </dgm:t>
    </dgm:pt>
    <dgm:pt modelId="{29E09185-7197-472A-B97B-702A6D094541}" type="parTrans" cxnId="{8277ACFF-0129-42A8-99FF-E67F1882DB3F}">
      <dgm:prSet/>
      <dgm:spPr/>
      <dgm:t>
        <a:bodyPr/>
        <a:lstStyle/>
        <a:p>
          <a:endParaRPr lang="en-US"/>
        </a:p>
      </dgm:t>
    </dgm:pt>
    <dgm:pt modelId="{E1D6990D-3710-456E-9A3C-1B4D5C60B067}" type="sibTrans" cxnId="{8277ACFF-0129-42A8-99FF-E67F1882DB3F}">
      <dgm:prSet/>
      <dgm:spPr/>
      <dgm:t>
        <a:bodyPr/>
        <a:lstStyle/>
        <a:p>
          <a:endParaRPr lang="en-US"/>
        </a:p>
      </dgm:t>
    </dgm:pt>
    <dgm:pt modelId="{F8EF3E12-89B3-4C20-87B9-392846EA3B54}">
      <dgm:prSet/>
      <dgm:spPr>
        <a:effectLst>
          <a:outerShdw blurRad="50800" dist="101600" dir="18900000" algn="bl" rotWithShape="0">
            <a:prstClr val="black">
              <a:alpha val="40000"/>
            </a:prstClr>
          </a:outerShdw>
        </a:effectLst>
      </dgm:spPr>
      <dgm:t>
        <a:bodyPr/>
        <a:lstStyle/>
        <a:p>
          <a:r>
            <a:rPr lang="en-US" dirty="0"/>
            <a:t>Send</a:t>
          </a:r>
        </a:p>
      </dgm:t>
    </dgm:pt>
    <dgm:pt modelId="{7C220080-288C-4EE6-A200-221AF4C5C2F5}" type="parTrans" cxnId="{5D529564-8BD7-4106-B992-27EE23B4EEBA}">
      <dgm:prSet/>
      <dgm:spPr/>
      <dgm:t>
        <a:bodyPr/>
        <a:lstStyle/>
        <a:p>
          <a:endParaRPr lang="en-US"/>
        </a:p>
      </dgm:t>
    </dgm:pt>
    <dgm:pt modelId="{C2C8A899-0FD6-4AC7-B5E0-9B4EC3FA1B4F}" type="sibTrans" cxnId="{5D529564-8BD7-4106-B992-27EE23B4EEBA}">
      <dgm:prSet/>
      <dgm:spPr/>
      <dgm:t>
        <a:bodyPr/>
        <a:lstStyle/>
        <a:p>
          <a:endParaRPr lang="en-US"/>
        </a:p>
      </dgm:t>
    </dgm:pt>
    <dgm:pt modelId="{C0ACC551-63ED-4A69-BC78-660E2E14D925}">
      <dgm:prSet/>
      <dgm:spPr>
        <a:effectLst>
          <a:outerShdw blurRad="50800" dist="101600" dir="18900000" algn="bl" rotWithShape="0">
            <a:prstClr val="black">
              <a:alpha val="40000"/>
            </a:prstClr>
          </a:outerShdw>
        </a:effectLst>
      </dgm:spPr>
      <dgm:t>
        <a:bodyPr/>
        <a:lstStyle/>
        <a:p>
          <a:r>
            <a:rPr lang="en-US" dirty="0"/>
            <a:t>an email to one of the </a:t>
          </a:r>
          <a:r>
            <a:rPr lang="en-US" dirty="0" err="1"/>
            <a:t>Commitee</a:t>
          </a:r>
          <a:r>
            <a:rPr lang="en-US" dirty="0"/>
            <a:t> members. </a:t>
          </a:r>
        </a:p>
      </dgm:t>
    </dgm:pt>
    <dgm:pt modelId="{BCF60671-DC6E-4FE3-AE49-CBAD331C41EA}" type="parTrans" cxnId="{DF33F08E-275B-4E7F-B78B-578483C01AF1}">
      <dgm:prSet/>
      <dgm:spPr/>
      <dgm:t>
        <a:bodyPr/>
        <a:lstStyle/>
        <a:p>
          <a:endParaRPr lang="en-US"/>
        </a:p>
      </dgm:t>
    </dgm:pt>
    <dgm:pt modelId="{0EFCD1FC-4CBE-445B-A2B2-83F7BE230DC7}" type="sibTrans" cxnId="{DF33F08E-275B-4E7F-B78B-578483C01AF1}">
      <dgm:prSet/>
      <dgm:spPr/>
      <dgm:t>
        <a:bodyPr/>
        <a:lstStyle/>
        <a:p>
          <a:endParaRPr lang="en-US"/>
        </a:p>
      </dgm:t>
    </dgm:pt>
    <dgm:pt modelId="{EA78CB98-DE20-4206-ABF1-8F3044DE962F}">
      <dgm:prSet/>
      <dgm:spPr>
        <a:effectLst>
          <a:outerShdw blurRad="50800" dist="101600" dir="18900000" algn="bl" rotWithShape="0">
            <a:prstClr val="black">
              <a:alpha val="40000"/>
            </a:prstClr>
          </a:outerShdw>
        </a:effectLst>
      </dgm:spPr>
      <dgm:t>
        <a:bodyPr/>
        <a:lstStyle/>
        <a:p>
          <a:r>
            <a:rPr lang="en-US" dirty="0"/>
            <a:t>Ask</a:t>
          </a:r>
        </a:p>
      </dgm:t>
    </dgm:pt>
    <dgm:pt modelId="{5C5A7A4C-B11F-4DEC-92A0-C51C230D8382}" type="parTrans" cxnId="{5A6EB623-10A1-41EA-A6FA-8F30B77E27D9}">
      <dgm:prSet/>
      <dgm:spPr/>
      <dgm:t>
        <a:bodyPr/>
        <a:lstStyle/>
        <a:p>
          <a:endParaRPr lang="en-US"/>
        </a:p>
      </dgm:t>
    </dgm:pt>
    <dgm:pt modelId="{B2CC0557-D81D-4997-9830-0ED9DE89F5B3}" type="sibTrans" cxnId="{5A6EB623-10A1-41EA-A6FA-8F30B77E27D9}">
      <dgm:prSet/>
      <dgm:spPr/>
      <dgm:t>
        <a:bodyPr/>
        <a:lstStyle/>
        <a:p>
          <a:endParaRPr lang="en-US"/>
        </a:p>
      </dgm:t>
    </dgm:pt>
    <dgm:pt modelId="{DCF882A3-1AD6-439C-B277-F2AB8EA98672}">
      <dgm:prSet/>
      <dgm:spPr>
        <a:effectLst>
          <a:outerShdw blurRad="50800" dist="101600" dir="18900000" algn="bl" rotWithShape="0">
            <a:prstClr val="black">
              <a:alpha val="40000"/>
            </a:prstClr>
          </a:outerShdw>
        </a:effectLst>
      </dgm:spPr>
      <dgm:t>
        <a:bodyPr/>
        <a:lstStyle/>
        <a:p>
          <a:r>
            <a:rPr lang="en-US" dirty="0"/>
            <a:t>anyone on the daily WAB-net on 7.160MHz and they will be more than happy to help you wherever they can! </a:t>
          </a:r>
        </a:p>
      </dgm:t>
    </dgm:pt>
    <dgm:pt modelId="{940DBD30-0FBA-4679-9AB6-513CC2E826E4}" type="parTrans" cxnId="{72B29989-5747-4E7A-8C33-1B1A94C343EF}">
      <dgm:prSet/>
      <dgm:spPr/>
      <dgm:t>
        <a:bodyPr/>
        <a:lstStyle/>
        <a:p>
          <a:endParaRPr lang="en-US"/>
        </a:p>
      </dgm:t>
    </dgm:pt>
    <dgm:pt modelId="{1C9AB53D-5EAD-4CDA-A852-D5ACCC662454}" type="sibTrans" cxnId="{72B29989-5747-4E7A-8C33-1B1A94C343EF}">
      <dgm:prSet/>
      <dgm:spPr/>
      <dgm:t>
        <a:bodyPr/>
        <a:lstStyle/>
        <a:p>
          <a:endParaRPr lang="en-US"/>
        </a:p>
      </dgm:t>
    </dgm:pt>
    <dgm:pt modelId="{DD486E1C-641C-4EB3-A1EF-50235F2461A6}">
      <dgm:prSet/>
      <dgm:spPr>
        <a:effectLst>
          <a:outerShdw blurRad="50800" dist="101600" dir="18900000" algn="bl" rotWithShape="0">
            <a:prstClr val="black">
              <a:alpha val="40000"/>
            </a:prstClr>
          </a:outerShdw>
        </a:effectLst>
      </dgm:spPr>
      <dgm:t>
        <a:bodyPr/>
        <a:lstStyle/>
        <a:p>
          <a:r>
            <a:rPr lang="en-US" dirty="0"/>
            <a:t>Look</a:t>
          </a:r>
        </a:p>
      </dgm:t>
    </dgm:pt>
    <dgm:pt modelId="{981473E3-C7E5-4859-8367-2A737FC30DE0}" type="sibTrans" cxnId="{39FD7DEB-95DF-4E60-9606-B96DFB54D355}">
      <dgm:prSet/>
      <dgm:spPr/>
      <dgm:t>
        <a:bodyPr/>
        <a:lstStyle/>
        <a:p>
          <a:endParaRPr lang="en-US"/>
        </a:p>
      </dgm:t>
    </dgm:pt>
    <dgm:pt modelId="{50D94FE0-4C70-436D-95DF-300CF7CF0D1B}" type="parTrans" cxnId="{39FD7DEB-95DF-4E60-9606-B96DFB54D355}">
      <dgm:prSet/>
      <dgm:spPr/>
      <dgm:t>
        <a:bodyPr/>
        <a:lstStyle/>
        <a:p>
          <a:endParaRPr lang="en-US"/>
        </a:p>
      </dgm:t>
    </dgm:pt>
    <dgm:pt modelId="{FF5C86A4-3404-4FA4-99C9-24384ECEABDF}" type="pres">
      <dgm:prSet presAssocID="{E9D65D91-551F-436E-9995-DB813CFB2563}" presName="Name0" presStyleCnt="0">
        <dgm:presLayoutVars>
          <dgm:dir/>
          <dgm:animLvl val="lvl"/>
          <dgm:resizeHandles val="exact"/>
        </dgm:presLayoutVars>
      </dgm:prSet>
      <dgm:spPr/>
    </dgm:pt>
    <dgm:pt modelId="{4B847017-E817-437A-A80C-429D52333D40}" type="pres">
      <dgm:prSet presAssocID="{DD486E1C-641C-4EB3-A1EF-50235F2461A6}" presName="linNode" presStyleCnt="0"/>
      <dgm:spPr/>
    </dgm:pt>
    <dgm:pt modelId="{5F2AEA32-A847-4D43-A114-3E0C15BFAB2A}" type="pres">
      <dgm:prSet presAssocID="{DD486E1C-641C-4EB3-A1EF-50235F2461A6}" presName="parentText" presStyleLbl="alignNode1" presStyleIdx="0" presStyleCnt="3">
        <dgm:presLayoutVars>
          <dgm:chMax val="1"/>
          <dgm:bulletEnabled/>
        </dgm:presLayoutVars>
      </dgm:prSet>
      <dgm:spPr/>
    </dgm:pt>
    <dgm:pt modelId="{4914DF8D-68E7-44CA-82CE-D820B9670829}" type="pres">
      <dgm:prSet presAssocID="{DD486E1C-641C-4EB3-A1EF-50235F2461A6}" presName="descendantText" presStyleLbl="alignAccFollowNode1" presStyleIdx="0" presStyleCnt="3">
        <dgm:presLayoutVars>
          <dgm:bulletEnabled/>
        </dgm:presLayoutVars>
      </dgm:prSet>
      <dgm:spPr/>
    </dgm:pt>
    <dgm:pt modelId="{FE6986D7-9186-424C-BB10-F6E5C7DCF6FD}" type="pres">
      <dgm:prSet presAssocID="{981473E3-C7E5-4859-8367-2A737FC30DE0}" presName="sp" presStyleCnt="0"/>
      <dgm:spPr/>
    </dgm:pt>
    <dgm:pt modelId="{1B79E92A-B73A-4ED6-B71B-6B98CE285093}" type="pres">
      <dgm:prSet presAssocID="{F8EF3E12-89B3-4C20-87B9-392846EA3B54}" presName="linNode" presStyleCnt="0"/>
      <dgm:spPr/>
    </dgm:pt>
    <dgm:pt modelId="{0C88D8C1-8F10-491E-A34B-2A28523A1539}" type="pres">
      <dgm:prSet presAssocID="{F8EF3E12-89B3-4C20-87B9-392846EA3B54}" presName="parentText" presStyleLbl="alignNode1" presStyleIdx="1" presStyleCnt="3">
        <dgm:presLayoutVars>
          <dgm:chMax val="1"/>
          <dgm:bulletEnabled/>
        </dgm:presLayoutVars>
      </dgm:prSet>
      <dgm:spPr/>
    </dgm:pt>
    <dgm:pt modelId="{6EC4CCC8-C483-4552-8071-DB09EEE49BF5}" type="pres">
      <dgm:prSet presAssocID="{F8EF3E12-89B3-4C20-87B9-392846EA3B54}" presName="descendantText" presStyleLbl="alignAccFollowNode1" presStyleIdx="1" presStyleCnt="3">
        <dgm:presLayoutVars>
          <dgm:bulletEnabled/>
        </dgm:presLayoutVars>
      </dgm:prSet>
      <dgm:spPr/>
    </dgm:pt>
    <dgm:pt modelId="{B3F20DCE-699E-461F-B976-A613E86E3577}" type="pres">
      <dgm:prSet presAssocID="{C2C8A899-0FD6-4AC7-B5E0-9B4EC3FA1B4F}" presName="sp" presStyleCnt="0"/>
      <dgm:spPr/>
    </dgm:pt>
    <dgm:pt modelId="{02BF50D1-A7C5-42B0-B2A1-31292D90D4B1}" type="pres">
      <dgm:prSet presAssocID="{EA78CB98-DE20-4206-ABF1-8F3044DE962F}" presName="linNode" presStyleCnt="0"/>
      <dgm:spPr/>
    </dgm:pt>
    <dgm:pt modelId="{A75E345E-B8EC-4C14-A68C-29E0EA8B7570}" type="pres">
      <dgm:prSet presAssocID="{EA78CB98-DE20-4206-ABF1-8F3044DE962F}" presName="parentText" presStyleLbl="alignNode1" presStyleIdx="2" presStyleCnt="3">
        <dgm:presLayoutVars>
          <dgm:chMax val="1"/>
          <dgm:bulletEnabled/>
        </dgm:presLayoutVars>
      </dgm:prSet>
      <dgm:spPr/>
    </dgm:pt>
    <dgm:pt modelId="{B4456D9D-B426-4BB8-AE5C-A60FD4ACFCF0}" type="pres">
      <dgm:prSet presAssocID="{EA78CB98-DE20-4206-ABF1-8F3044DE962F}" presName="descendantText" presStyleLbl="alignAccFollowNode1" presStyleIdx="2" presStyleCnt="3">
        <dgm:presLayoutVars>
          <dgm:bulletEnabled/>
        </dgm:presLayoutVars>
      </dgm:prSet>
      <dgm:spPr/>
    </dgm:pt>
  </dgm:ptLst>
  <dgm:cxnLst>
    <dgm:cxn modelId="{5A6EB623-10A1-41EA-A6FA-8F30B77E27D9}" srcId="{E9D65D91-551F-436E-9995-DB813CFB2563}" destId="{EA78CB98-DE20-4206-ABF1-8F3044DE962F}" srcOrd="2" destOrd="0" parTransId="{5C5A7A4C-B11F-4DEC-92A0-C51C230D8382}" sibTransId="{B2CC0557-D81D-4997-9830-0ED9DE89F5B3}"/>
    <dgm:cxn modelId="{5D529564-8BD7-4106-B992-27EE23B4EEBA}" srcId="{E9D65D91-551F-436E-9995-DB813CFB2563}" destId="{F8EF3E12-89B3-4C20-87B9-392846EA3B54}" srcOrd="1" destOrd="0" parTransId="{7C220080-288C-4EE6-A200-221AF4C5C2F5}" sibTransId="{C2C8A899-0FD6-4AC7-B5E0-9B4EC3FA1B4F}"/>
    <dgm:cxn modelId="{F35F2D54-E03C-4C89-9466-30232BE331EB}" type="presOf" srcId="{EA78CB98-DE20-4206-ABF1-8F3044DE962F}" destId="{A75E345E-B8EC-4C14-A68C-29E0EA8B7570}" srcOrd="0" destOrd="0" presId="urn:microsoft.com/office/officeart/2016/7/layout/VerticalSolidActionList"/>
    <dgm:cxn modelId="{E91A4287-5CF7-42E9-9651-73F78013269E}" type="presOf" srcId="{E9D65D91-551F-436E-9995-DB813CFB2563}" destId="{FF5C86A4-3404-4FA4-99C9-24384ECEABDF}" srcOrd="0" destOrd="0" presId="urn:microsoft.com/office/officeart/2016/7/layout/VerticalSolidActionList"/>
    <dgm:cxn modelId="{72B29989-5747-4E7A-8C33-1B1A94C343EF}" srcId="{EA78CB98-DE20-4206-ABF1-8F3044DE962F}" destId="{DCF882A3-1AD6-439C-B277-F2AB8EA98672}" srcOrd="0" destOrd="0" parTransId="{940DBD30-0FBA-4679-9AB6-513CC2E826E4}" sibTransId="{1C9AB53D-5EAD-4CDA-A852-D5ACCC662454}"/>
    <dgm:cxn modelId="{DF33F08E-275B-4E7F-B78B-578483C01AF1}" srcId="{F8EF3E12-89B3-4C20-87B9-392846EA3B54}" destId="{C0ACC551-63ED-4A69-BC78-660E2E14D925}" srcOrd="0" destOrd="0" parTransId="{BCF60671-DC6E-4FE3-AE49-CBAD331C41EA}" sibTransId="{0EFCD1FC-4CBE-445B-A2B2-83F7BE230DC7}"/>
    <dgm:cxn modelId="{87556999-AE26-4BE5-8225-7DBE628F1888}" type="presOf" srcId="{C0ACC551-63ED-4A69-BC78-660E2E14D925}" destId="{6EC4CCC8-C483-4552-8071-DB09EEE49BF5}" srcOrd="0" destOrd="0" presId="urn:microsoft.com/office/officeart/2016/7/layout/VerticalSolidActionList"/>
    <dgm:cxn modelId="{AF6768B3-C388-4363-923E-18A70A555A46}" type="presOf" srcId="{DD486E1C-641C-4EB3-A1EF-50235F2461A6}" destId="{5F2AEA32-A847-4D43-A114-3E0C15BFAB2A}" srcOrd="0" destOrd="0" presId="urn:microsoft.com/office/officeart/2016/7/layout/VerticalSolidActionList"/>
    <dgm:cxn modelId="{E85C73D4-F9EC-4C89-8AE3-1F0FD58E66B9}" type="presOf" srcId="{DCF882A3-1AD6-439C-B277-F2AB8EA98672}" destId="{B4456D9D-B426-4BB8-AE5C-A60FD4ACFCF0}" srcOrd="0" destOrd="0" presId="urn:microsoft.com/office/officeart/2016/7/layout/VerticalSolidActionList"/>
    <dgm:cxn modelId="{39FD7DEB-95DF-4E60-9606-B96DFB54D355}" srcId="{E9D65D91-551F-436E-9995-DB813CFB2563}" destId="{DD486E1C-641C-4EB3-A1EF-50235F2461A6}" srcOrd="0" destOrd="0" parTransId="{50D94FE0-4C70-436D-95DF-300CF7CF0D1B}" sibTransId="{981473E3-C7E5-4859-8367-2A737FC30DE0}"/>
    <dgm:cxn modelId="{28546CF8-E709-4C99-90C2-857ABB1DD57D}" type="presOf" srcId="{F8EF3E12-89B3-4C20-87B9-392846EA3B54}" destId="{0C88D8C1-8F10-491E-A34B-2A28523A1539}" srcOrd="0" destOrd="0" presId="urn:microsoft.com/office/officeart/2016/7/layout/VerticalSolidActionList"/>
    <dgm:cxn modelId="{E3B7A5FC-68CE-415D-A41E-B3FDAA6C9558}" type="presOf" srcId="{C42D5AF2-B92B-45A0-B45E-99686BA9A06D}" destId="{4914DF8D-68E7-44CA-82CE-D820B9670829}" srcOrd="0" destOrd="0" presId="urn:microsoft.com/office/officeart/2016/7/layout/VerticalSolidActionList"/>
    <dgm:cxn modelId="{8277ACFF-0129-42A8-99FF-E67F1882DB3F}" srcId="{DD486E1C-641C-4EB3-A1EF-50235F2461A6}" destId="{C42D5AF2-B92B-45A0-B45E-99686BA9A06D}" srcOrd="0" destOrd="0" parTransId="{29E09185-7197-472A-B97B-702A6D094541}" sibTransId="{E1D6990D-3710-456E-9A3C-1B4D5C60B067}"/>
    <dgm:cxn modelId="{F3978EFE-527C-4785-9997-A37D41CFAF7E}" type="presParOf" srcId="{FF5C86A4-3404-4FA4-99C9-24384ECEABDF}" destId="{4B847017-E817-437A-A80C-429D52333D40}" srcOrd="0" destOrd="0" presId="urn:microsoft.com/office/officeart/2016/7/layout/VerticalSolidActionList"/>
    <dgm:cxn modelId="{D69C205A-D7EF-4CE9-957C-7744D312E486}" type="presParOf" srcId="{4B847017-E817-437A-A80C-429D52333D40}" destId="{5F2AEA32-A847-4D43-A114-3E0C15BFAB2A}" srcOrd="0" destOrd="0" presId="urn:microsoft.com/office/officeart/2016/7/layout/VerticalSolidActionList"/>
    <dgm:cxn modelId="{5D659031-1B0E-4ACF-9270-AA882CB32116}" type="presParOf" srcId="{4B847017-E817-437A-A80C-429D52333D40}" destId="{4914DF8D-68E7-44CA-82CE-D820B9670829}" srcOrd="1" destOrd="0" presId="urn:microsoft.com/office/officeart/2016/7/layout/VerticalSolidActionList"/>
    <dgm:cxn modelId="{CA42E633-CDE4-4B63-AD73-2DC8C37C3AB6}" type="presParOf" srcId="{FF5C86A4-3404-4FA4-99C9-24384ECEABDF}" destId="{FE6986D7-9186-424C-BB10-F6E5C7DCF6FD}" srcOrd="1" destOrd="0" presId="urn:microsoft.com/office/officeart/2016/7/layout/VerticalSolidActionList"/>
    <dgm:cxn modelId="{2C44B21A-FF0D-4837-B4AC-69283ECDC057}" type="presParOf" srcId="{FF5C86A4-3404-4FA4-99C9-24384ECEABDF}" destId="{1B79E92A-B73A-4ED6-B71B-6B98CE285093}" srcOrd="2" destOrd="0" presId="urn:microsoft.com/office/officeart/2016/7/layout/VerticalSolidActionList"/>
    <dgm:cxn modelId="{2AE4F177-AF5F-40FD-A103-4C3B06F447FC}" type="presParOf" srcId="{1B79E92A-B73A-4ED6-B71B-6B98CE285093}" destId="{0C88D8C1-8F10-491E-A34B-2A28523A1539}" srcOrd="0" destOrd="0" presId="urn:microsoft.com/office/officeart/2016/7/layout/VerticalSolidActionList"/>
    <dgm:cxn modelId="{B56B1C36-7BC5-40A8-8A16-BE46080ADD7D}" type="presParOf" srcId="{1B79E92A-B73A-4ED6-B71B-6B98CE285093}" destId="{6EC4CCC8-C483-4552-8071-DB09EEE49BF5}" srcOrd="1" destOrd="0" presId="urn:microsoft.com/office/officeart/2016/7/layout/VerticalSolidActionList"/>
    <dgm:cxn modelId="{44D57A06-7EEC-4E31-B7CD-E42E99450AFA}" type="presParOf" srcId="{FF5C86A4-3404-4FA4-99C9-24384ECEABDF}" destId="{B3F20DCE-699E-461F-B976-A613E86E3577}" srcOrd="3" destOrd="0" presId="urn:microsoft.com/office/officeart/2016/7/layout/VerticalSolidActionList"/>
    <dgm:cxn modelId="{C597FE06-AC8A-4A11-923E-D3E5B76DD6B1}" type="presParOf" srcId="{FF5C86A4-3404-4FA4-99C9-24384ECEABDF}" destId="{02BF50D1-A7C5-42B0-B2A1-31292D90D4B1}" srcOrd="4" destOrd="0" presId="urn:microsoft.com/office/officeart/2016/7/layout/VerticalSolidActionList"/>
    <dgm:cxn modelId="{1EB7C17D-08B6-4964-AE9C-B235F3E3EDBE}" type="presParOf" srcId="{02BF50D1-A7C5-42B0-B2A1-31292D90D4B1}" destId="{A75E345E-B8EC-4C14-A68C-29E0EA8B7570}" srcOrd="0" destOrd="0" presId="urn:microsoft.com/office/officeart/2016/7/layout/VerticalSolidActionList"/>
    <dgm:cxn modelId="{1C48E2E3-1F4B-4866-A34D-921594C84A59}" type="presParOf" srcId="{02BF50D1-A7C5-42B0-B2A1-31292D90D4B1}" destId="{B4456D9D-B426-4BB8-AE5C-A60FD4ACFCF0}" srcOrd="1" destOrd="0" presId="urn:microsoft.com/office/officeart/2016/7/layout/VerticalSolidAction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B6C2C8-CB88-41C4-9E31-D3D69C0B2F79}">
      <dsp:nvSpPr>
        <dsp:cNvPr id="0" name=""/>
        <dsp:cNvSpPr/>
      </dsp:nvSpPr>
      <dsp:spPr>
        <a:xfrm>
          <a:off x="0" y="0"/>
          <a:ext cx="3177539" cy="3993910"/>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a:outerShdw blurRad="50800" dist="88900" dir="18900000" algn="bl" rotWithShape="0">
            <a:prstClr val="black">
              <a:alpha val="40000"/>
            </a:prstClr>
          </a:outerShdw>
        </a:effectLst>
      </dsp:spPr>
      <dsp:style>
        <a:lnRef idx="2">
          <a:scrgbClr r="0" g="0" b="0"/>
        </a:lnRef>
        <a:fillRef idx="1">
          <a:scrgbClr r="0" g="0" b="0"/>
        </a:fillRef>
        <a:effectRef idx="0">
          <a:scrgbClr r="0" g="0" b="0"/>
        </a:effectRef>
        <a:fontRef idx="minor"/>
      </dsp:style>
      <dsp:txBody>
        <a:bodyPr spcFirstLastPara="0" vert="horz" wrap="square" lIns="247733" tIns="330200" rIns="247733" bIns="330200" numCol="1" spcCol="1270" anchor="t" anchorCtr="0">
          <a:noAutofit/>
        </a:bodyPr>
        <a:lstStyle/>
        <a:p>
          <a:pPr marL="0" lvl="0" indent="0" algn="ctr" defTabSz="711200">
            <a:lnSpc>
              <a:spcPct val="90000"/>
            </a:lnSpc>
            <a:spcBef>
              <a:spcPct val="0"/>
            </a:spcBef>
            <a:spcAft>
              <a:spcPct val="35000"/>
            </a:spcAft>
            <a:buNone/>
          </a:pPr>
          <a:r>
            <a:rPr lang="en-US" sz="1600" b="1" i="0" kern="1200" dirty="0"/>
            <a:t>Challenge Yourself:</a:t>
          </a:r>
          <a:r>
            <a:rPr lang="en-US" sz="1600" b="0" i="0" kern="1200" dirty="0"/>
            <a:t> </a:t>
          </a:r>
        </a:p>
        <a:p>
          <a:pPr marL="0" lvl="0" indent="0" algn="ctr" defTabSz="711200">
            <a:lnSpc>
              <a:spcPct val="90000"/>
            </a:lnSpc>
            <a:spcBef>
              <a:spcPct val="0"/>
            </a:spcBef>
            <a:spcAft>
              <a:spcPct val="35000"/>
            </a:spcAft>
            <a:buNone/>
          </a:pPr>
          <a:r>
            <a:rPr lang="en-US" sz="1600" b="0" i="0" kern="1200" dirty="0"/>
            <a:t>Set personal goals and achieve WAB awards by making contacts with stations in different squares.</a:t>
          </a:r>
          <a:endParaRPr lang="nl-NL" sz="1600" b="1" i="0" kern="1200" dirty="0"/>
        </a:p>
      </dsp:txBody>
      <dsp:txXfrm>
        <a:off x="0" y="1517685"/>
        <a:ext cx="3177539" cy="2396346"/>
      </dsp:txXfrm>
    </dsp:sp>
    <dsp:sp modelId="{82BB3081-FF33-49A6-892B-8AE6994DA2AD}">
      <dsp:nvSpPr>
        <dsp:cNvPr id="0" name=""/>
        <dsp:cNvSpPr/>
      </dsp:nvSpPr>
      <dsp:spPr>
        <a:xfrm>
          <a:off x="989683" y="399391"/>
          <a:ext cx="1198173" cy="1198173"/>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3414" tIns="12700" rIns="93414" bIns="12700" numCol="1" spcCol="1270" anchor="ctr" anchorCtr="0">
          <a:noAutofit/>
        </a:bodyPr>
        <a:lstStyle/>
        <a:p>
          <a:pPr marL="0" lvl="0" indent="0" algn="ctr" defTabSz="2133600">
            <a:lnSpc>
              <a:spcPct val="90000"/>
            </a:lnSpc>
            <a:spcBef>
              <a:spcPct val="0"/>
            </a:spcBef>
            <a:spcAft>
              <a:spcPct val="35000"/>
            </a:spcAft>
            <a:buNone/>
          </a:pPr>
          <a:r>
            <a:rPr lang="en-US" sz="4800" kern="1200"/>
            <a:t>1</a:t>
          </a:r>
        </a:p>
      </dsp:txBody>
      <dsp:txXfrm>
        <a:off x="1165151" y="574859"/>
        <a:ext cx="847237" cy="847237"/>
      </dsp:txXfrm>
    </dsp:sp>
    <dsp:sp modelId="{D85BB5F9-FBF4-48FC-967E-263860BDCD54}">
      <dsp:nvSpPr>
        <dsp:cNvPr id="0" name=""/>
        <dsp:cNvSpPr/>
      </dsp:nvSpPr>
      <dsp:spPr>
        <a:xfrm>
          <a:off x="0" y="3993838"/>
          <a:ext cx="3177539" cy="72"/>
        </a:xfrm>
        <a:prstGeom prst="rect">
          <a:avLst/>
        </a:prstGeom>
        <a:solidFill>
          <a:schemeClr val="accent2">
            <a:hueOff val="-2460001"/>
            <a:satOff val="-20000"/>
            <a:lumOff val="5412"/>
            <a:alphaOff val="0"/>
          </a:schemeClr>
        </a:solidFill>
        <a:ln w="12700" cap="flat" cmpd="sng" algn="ctr">
          <a:solidFill>
            <a:schemeClr val="accent2">
              <a:hueOff val="-2460001"/>
              <a:satOff val="-20000"/>
              <a:lumOff val="541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5672680-1E9E-4C79-8B33-AF9770566048}">
      <dsp:nvSpPr>
        <dsp:cNvPr id="0" name=""/>
        <dsp:cNvSpPr/>
      </dsp:nvSpPr>
      <dsp:spPr>
        <a:xfrm>
          <a:off x="3495293" y="0"/>
          <a:ext cx="3177539" cy="3993910"/>
        </a:xfrm>
        <a:prstGeom prst="rect">
          <a:avLst/>
        </a:prstGeom>
        <a:solidFill>
          <a:schemeClr val="accent2">
            <a:tint val="40000"/>
            <a:alpha val="90000"/>
            <a:hueOff val="-6612115"/>
            <a:satOff val="-19621"/>
            <a:lumOff val="1317"/>
            <a:alphaOff val="0"/>
          </a:schemeClr>
        </a:solidFill>
        <a:ln w="12700" cap="flat" cmpd="sng" algn="ctr">
          <a:solidFill>
            <a:schemeClr val="accent2">
              <a:tint val="40000"/>
              <a:alpha val="90000"/>
              <a:hueOff val="-6612115"/>
              <a:satOff val="-19621"/>
              <a:lumOff val="1317"/>
              <a:alphaOff val="0"/>
            </a:schemeClr>
          </a:solidFill>
          <a:prstDash val="solid"/>
          <a:miter lim="800000"/>
        </a:ln>
        <a:effectLst>
          <a:outerShdw blurRad="50800" dist="88900" dir="18900000" algn="bl" rotWithShape="0">
            <a:prstClr val="black">
              <a:alpha val="40000"/>
            </a:prstClr>
          </a:outerShdw>
        </a:effectLst>
      </dsp:spPr>
      <dsp:style>
        <a:lnRef idx="2">
          <a:scrgbClr r="0" g="0" b="0"/>
        </a:lnRef>
        <a:fillRef idx="1">
          <a:scrgbClr r="0" g="0" b="0"/>
        </a:fillRef>
        <a:effectRef idx="0">
          <a:scrgbClr r="0" g="0" b="0"/>
        </a:effectRef>
        <a:fontRef idx="minor"/>
      </dsp:style>
      <dsp:txBody>
        <a:bodyPr spcFirstLastPara="0" vert="horz" wrap="square" lIns="247733" tIns="330200" rIns="247733" bIns="330200" numCol="1" spcCol="1270" anchor="t" anchorCtr="0">
          <a:noAutofit/>
        </a:bodyPr>
        <a:lstStyle/>
        <a:p>
          <a:pPr marL="0" lvl="0" indent="0" algn="ctr" defTabSz="711200">
            <a:lnSpc>
              <a:spcPct val="90000"/>
            </a:lnSpc>
            <a:spcBef>
              <a:spcPct val="0"/>
            </a:spcBef>
            <a:spcAft>
              <a:spcPct val="35000"/>
            </a:spcAft>
            <a:buNone/>
          </a:pPr>
          <a:r>
            <a:rPr lang="en-US" sz="1600" b="1" i="0" kern="1200" dirty="0"/>
            <a:t>Discover Britain's Rich Heritage:</a:t>
          </a:r>
          <a:r>
            <a:rPr lang="en-US" sz="1600" b="0" i="0" kern="1200" dirty="0"/>
            <a:t> </a:t>
          </a:r>
        </a:p>
        <a:p>
          <a:pPr marL="0" lvl="0" indent="0" algn="ctr" defTabSz="711200">
            <a:lnSpc>
              <a:spcPct val="90000"/>
            </a:lnSpc>
            <a:spcBef>
              <a:spcPct val="0"/>
            </a:spcBef>
            <a:spcAft>
              <a:spcPct val="35000"/>
            </a:spcAft>
            <a:buNone/>
          </a:pPr>
          <a:r>
            <a:rPr lang="en-US" sz="1600" b="0" i="0" kern="1200" dirty="0"/>
            <a:t>Explore the cultural and historical significance of each region as you work towards completing your WAB log.</a:t>
          </a:r>
          <a:endParaRPr lang="en-US" sz="1600" kern="1200" dirty="0"/>
        </a:p>
      </dsp:txBody>
      <dsp:txXfrm>
        <a:off x="3495293" y="1517685"/>
        <a:ext cx="3177539" cy="2396346"/>
      </dsp:txXfrm>
    </dsp:sp>
    <dsp:sp modelId="{78C95390-1108-491E-BEEF-0A5A32D4612A}">
      <dsp:nvSpPr>
        <dsp:cNvPr id="0" name=""/>
        <dsp:cNvSpPr/>
      </dsp:nvSpPr>
      <dsp:spPr>
        <a:xfrm>
          <a:off x="4484977" y="399391"/>
          <a:ext cx="1198173" cy="1198173"/>
        </a:xfrm>
        <a:prstGeom prst="ellipse">
          <a:avLst/>
        </a:prstGeom>
        <a:solidFill>
          <a:schemeClr val="accent2">
            <a:hueOff val="-4920002"/>
            <a:satOff val="-40000"/>
            <a:lumOff val="10824"/>
            <a:alphaOff val="0"/>
          </a:schemeClr>
        </a:solidFill>
        <a:ln w="12700" cap="flat" cmpd="sng" algn="ctr">
          <a:solidFill>
            <a:schemeClr val="accent2">
              <a:hueOff val="-4920002"/>
              <a:satOff val="-40000"/>
              <a:lumOff val="1082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3414" tIns="12700" rIns="93414" bIns="12700" numCol="1" spcCol="1270" anchor="ctr" anchorCtr="0">
          <a:noAutofit/>
        </a:bodyPr>
        <a:lstStyle/>
        <a:p>
          <a:pPr marL="0" lvl="0" indent="0" algn="ctr" defTabSz="2133600">
            <a:lnSpc>
              <a:spcPct val="90000"/>
            </a:lnSpc>
            <a:spcBef>
              <a:spcPct val="0"/>
            </a:spcBef>
            <a:spcAft>
              <a:spcPct val="35000"/>
            </a:spcAft>
            <a:buNone/>
          </a:pPr>
          <a:r>
            <a:rPr lang="en-US" sz="4800" kern="1200"/>
            <a:t>2</a:t>
          </a:r>
        </a:p>
      </dsp:txBody>
      <dsp:txXfrm>
        <a:off x="4660445" y="574859"/>
        <a:ext cx="847237" cy="847237"/>
      </dsp:txXfrm>
    </dsp:sp>
    <dsp:sp modelId="{E38F27EB-A5D7-44B4-8409-D399EA7E812E}">
      <dsp:nvSpPr>
        <dsp:cNvPr id="0" name=""/>
        <dsp:cNvSpPr/>
      </dsp:nvSpPr>
      <dsp:spPr>
        <a:xfrm>
          <a:off x="3495293" y="3993838"/>
          <a:ext cx="3177539" cy="72"/>
        </a:xfrm>
        <a:prstGeom prst="rect">
          <a:avLst/>
        </a:prstGeom>
        <a:solidFill>
          <a:schemeClr val="accent2">
            <a:hueOff val="-7380003"/>
            <a:satOff val="-60000"/>
            <a:lumOff val="16235"/>
            <a:alphaOff val="0"/>
          </a:schemeClr>
        </a:solidFill>
        <a:ln w="12700" cap="flat" cmpd="sng" algn="ctr">
          <a:solidFill>
            <a:schemeClr val="accent2">
              <a:hueOff val="-7380003"/>
              <a:satOff val="-60000"/>
              <a:lumOff val="1623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A643A3B-AAC8-4D83-87E9-AB893732E1E3}">
      <dsp:nvSpPr>
        <dsp:cNvPr id="0" name=""/>
        <dsp:cNvSpPr/>
      </dsp:nvSpPr>
      <dsp:spPr>
        <a:xfrm>
          <a:off x="6990587" y="0"/>
          <a:ext cx="3177539" cy="3993910"/>
        </a:xfrm>
        <a:prstGeom prst="rect">
          <a:avLst/>
        </a:prstGeom>
        <a:solidFill>
          <a:schemeClr val="accent2">
            <a:tint val="40000"/>
            <a:alpha val="90000"/>
            <a:hueOff val="-13224229"/>
            <a:satOff val="-39242"/>
            <a:lumOff val="2634"/>
            <a:alphaOff val="0"/>
          </a:schemeClr>
        </a:solidFill>
        <a:ln w="12700" cap="flat" cmpd="sng" algn="ctr">
          <a:solidFill>
            <a:schemeClr val="accent2">
              <a:tint val="40000"/>
              <a:alpha val="90000"/>
              <a:hueOff val="-13224229"/>
              <a:satOff val="-39242"/>
              <a:lumOff val="2634"/>
              <a:alphaOff val="0"/>
            </a:schemeClr>
          </a:solidFill>
          <a:prstDash val="solid"/>
          <a:miter lim="800000"/>
        </a:ln>
        <a:effectLst>
          <a:outerShdw blurRad="50800" dist="88900" dir="18900000" algn="bl" rotWithShape="0">
            <a:prstClr val="black">
              <a:alpha val="40000"/>
            </a:prstClr>
          </a:outerShdw>
        </a:effectLst>
      </dsp:spPr>
      <dsp:style>
        <a:lnRef idx="2">
          <a:scrgbClr r="0" g="0" b="0"/>
        </a:lnRef>
        <a:fillRef idx="1">
          <a:scrgbClr r="0" g="0" b="0"/>
        </a:fillRef>
        <a:effectRef idx="0">
          <a:scrgbClr r="0" g="0" b="0"/>
        </a:effectRef>
        <a:fontRef idx="minor"/>
      </dsp:style>
      <dsp:txBody>
        <a:bodyPr spcFirstLastPara="0" vert="horz" wrap="square" lIns="247733" tIns="330200" rIns="247733" bIns="330200" numCol="1" spcCol="1270" anchor="t" anchorCtr="0">
          <a:noAutofit/>
        </a:bodyPr>
        <a:lstStyle/>
        <a:p>
          <a:pPr marL="0" lvl="0" indent="0" algn="ctr" defTabSz="711200">
            <a:lnSpc>
              <a:spcPct val="90000"/>
            </a:lnSpc>
            <a:spcBef>
              <a:spcPct val="0"/>
            </a:spcBef>
            <a:spcAft>
              <a:spcPct val="35000"/>
            </a:spcAft>
            <a:buNone/>
          </a:pPr>
          <a:r>
            <a:rPr lang="en-US" sz="1600" b="1" i="0" kern="1200" dirty="0"/>
            <a:t>Connect with Fellow Enthusiasts:</a:t>
          </a:r>
          <a:r>
            <a:rPr lang="en-US" sz="1600" b="0" i="0" kern="1200" dirty="0"/>
            <a:t> </a:t>
          </a:r>
        </a:p>
        <a:p>
          <a:pPr marL="0" lvl="0" indent="0" algn="ctr" defTabSz="711200">
            <a:lnSpc>
              <a:spcPct val="90000"/>
            </a:lnSpc>
            <a:spcBef>
              <a:spcPct val="0"/>
            </a:spcBef>
            <a:spcAft>
              <a:spcPct val="35000"/>
            </a:spcAft>
            <a:buNone/>
          </a:pPr>
          <a:r>
            <a:rPr lang="en-US" sz="1600" b="0" i="0" kern="1200" dirty="0"/>
            <a:t>Join a community of like-minded operators who share a passion for radio communication and geographic exploration.</a:t>
          </a:r>
          <a:endParaRPr lang="en-US" sz="1600" kern="1200" dirty="0"/>
        </a:p>
      </dsp:txBody>
      <dsp:txXfrm>
        <a:off x="6990587" y="1517685"/>
        <a:ext cx="3177539" cy="2396346"/>
      </dsp:txXfrm>
    </dsp:sp>
    <dsp:sp modelId="{D73CB499-4979-402D-AACD-D96FE0D5F5BD}">
      <dsp:nvSpPr>
        <dsp:cNvPr id="0" name=""/>
        <dsp:cNvSpPr/>
      </dsp:nvSpPr>
      <dsp:spPr>
        <a:xfrm>
          <a:off x="7980271" y="399391"/>
          <a:ext cx="1198173" cy="1198173"/>
        </a:xfrm>
        <a:prstGeom prst="ellipse">
          <a:avLst/>
        </a:prstGeom>
        <a:solidFill>
          <a:schemeClr val="accent2">
            <a:hueOff val="-9840004"/>
            <a:satOff val="-80000"/>
            <a:lumOff val="21647"/>
            <a:alphaOff val="0"/>
          </a:schemeClr>
        </a:solidFill>
        <a:ln w="12700" cap="flat" cmpd="sng" algn="ctr">
          <a:solidFill>
            <a:schemeClr val="accent2">
              <a:hueOff val="-9840004"/>
              <a:satOff val="-80000"/>
              <a:lumOff val="2164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3414" tIns="12700" rIns="93414" bIns="12700" numCol="1" spcCol="1270" anchor="ctr" anchorCtr="0">
          <a:noAutofit/>
        </a:bodyPr>
        <a:lstStyle/>
        <a:p>
          <a:pPr marL="0" lvl="0" indent="0" algn="ctr" defTabSz="2133600">
            <a:lnSpc>
              <a:spcPct val="90000"/>
            </a:lnSpc>
            <a:spcBef>
              <a:spcPct val="0"/>
            </a:spcBef>
            <a:spcAft>
              <a:spcPct val="35000"/>
            </a:spcAft>
            <a:buNone/>
          </a:pPr>
          <a:r>
            <a:rPr lang="en-US" sz="4800" kern="1200"/>
            <a:t>3</a:t>
          </a:r>
        </a:p>
      </dsp:txBody>
      <dsp:txXfrm>
        <a:off x="8155739" y="574859"/>
        <a:ext cx="847237" cy="847237"/>
      </dsp:txXfrm>
    </dsp:sp>
    <dsp:sp modelId="{04D26E96-5A3C-485D-BBA6-944DB735535F}">
      <dsp:nvSpPr>
        <dsp:cNvPr id="0" name=""/>
        <dsp:cNvSpPr/>
      </dsp:nvSpPr>
      <dsp:spPr>
        <a:xfrm>
          <a:off x="6990587" y="3993838"/>
          <a:ext cx="3177539" cy="72"/>
        </a:xfrm>
        <a:prstGeom prst="rect">
          <a:avLst/>
        </a:prstGeom>
        <a:solidFill>
          <a:schemeClr val="accent2">
            <a:hueOff val="-12300005"/>
            <a:satOff val="-100000"/>
            <a:lumOff val="27059"/>
            <a:alphaOff val="0"/>
          </a:schemeClr>
        </a:solidFill>
        <a:ln w="12700" cap="flat" cmpd="sng" algn="ctr">
          <a:solidFill>
            <a:schemeClr val="accent2">
              <a:hueOff val="-12300005"/>
              <a:satOff val="-100000"/>
              <a:lumOff val="2705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F0C129-DC19-49B9-84B7-074FF8BEE511}">
      <dsp:nvSpPr>
        <dsp:cNvPr id="0" name=""/>
        <dsp:cNvSpPr/>
      </dsp:nvSpPr>
      <dsp:spPr>
        <a:xfrm>
          <a:off x="4323206" y="877341"/>
          <a:ext cx="675493" cy="91440"/>
        </a:xfrm>
        <a:custGeom>
          <a:avLst/>
          <a:gdLst/>
          <a:ahLst/>
          <a:cxnLst/>
          <a:rect l="0" t="0" r="0" b="0"/>
          <a:pathLst>
            <a:path>
              <a:moveTo>
                <a:pt x="0" y="45720"/>
              </a:moveTo>
              <a:lnTo>
                <a:pt x="675493" y="45720"/>
              </a:lnTo>
            </a:path>
          </a:pathLst>
        </a:custGeom>
        <a:noFill/>
        <a:ln w="6350" cap="flat" cmpd="sng" algn="ctr">
          <a:solidFill>
            <a:schemeClr val="accent5">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100000"/>
            </a:lnSpc>
            <a:spcBef>
              <a:spcPct val="0"/>
            </a:spcBef>
            <a:spcAft>
              <a:spcPct val="35000"/>
            </a:spcAft>
            <a:buNone/>
          </a:pPr>
          <a:endParaRPr lang="en-US" sz="500" kern="1200"/>
        </a:p>
      </dsp:txBody>
      <dsp:txXfrm>
        <a:off x="4643301" y="919530"/>
        <a:ext cx="35304" cy="7060"/>
      </dsp:txXfrm>
    </dsp:sp>
    <dsp:sp modelId="{A62BD769-402D-4B11-ABBB-B2FFC6776BF5}">
      <dsp:nvSpPr>
        <dsp:cNvPr id="0" name=""/>
        <dsp:cNvSpPr/>
      </dsp:nvSpPr>
      <dsp:spPr>
        <a:xfrm>
          <a:off x="1255034" y="2069"/>
          <a:ext cx="3069972" cy="1841983"/>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a:outerShdw blurRad="50800" dist="88900" dir="18900000" algn="b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50431" tIns="157904" rIns="150431" bIns="157904" numCol="1" spcCol="1270" anchor="ctr" anchorCtr="0">
          <a:noAutofit/>
        </a:bodyPr>
        <a:lstStyle/>
        <a:p>
          <a:pPr marL="0" lvl="0" indent="0" algn="ctr" defTabSz="800100">
            <a:lnSpc>
              <a:spcPct val="90000"/>
            </a:lnSpc>
            <a:spcBef>
              <a:spcPct val="0"/>
            </a:spcBef>
            <a:spcAft>
              <a:spcPct val="35000"/>
            </a:spcAft>
            <a:buNone/>
          </a:pPr>
          <a:r>
            <a:rPr lang="en-US" sz="1800" b="0" i="0" kern="1200"/>
            <a:t>Visit the official WAB website to learn more about the program.</a:t>
          </a:r>
          <a:endParaRPr lang="en-US" sz="1800" kern="1200" dirty="0"/>
        </a:p>
      </dsp:txBody>
      <dsp:txXfrm>
        <a:off x="1255034" y="2069"/>
        <a:ext cx="3069972" cy="1841983"/>
      </dsp:txXfrm>
    </dsp:sp>
    <dsp:sp modelId="{5D5C5E2D-3FAF-4F33-848B-18AEA1F67750}">
      <dsp:nvSpPr>
        <dsp:cNvPr id="0" name=""/>
        <dsp:cNvSpPr/>
      </dsp:nvSpPr>
      <dsp:spPr>
        <a:xfrm>
          <a:off x="4678053" y="1842253"/>
          <a:ext cx="1888033" cy="677556"/>
        </a:xfrm>
        <a:custGeom>
          <a:avLst/>
          <a:gdLst/>
          <a:ahLst/>
          <a:cxnLst/>
          <a:rect l="0" t="0" r="0" b="0"/>
          <a:pathLst>
            <a:path>
              <a:moveTo>
                <a:pt x="1888033" y="0"/>
              </a:moveTo>
              <a:lnTo>
                <a:pt x="1888033" y="355878"/>
              </a:lnTo>
              <a:lnTo>
                <a:pt x="0" y="355878"/>
              </a:lnTo>
              <a:lnTo>
                <a:pt x="0" y="677556"/>
              </a:lnTo>
            </a:path>
          </a:pathLst>
        </a:custGeom>
        <a:noFill/>
        <a:ln w="6350" cap="flat" cmpd="sng" algn="ctr">
          <a:solidFill>
            <a:schemeClr val="accent5">
              <a:hueOff val="-6758543"/>
              <a:satOff val="-17419"/>
              <a:lumOff val="-11765"/>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100000"/>
            </a:lnSpc>
            <a:spcBef>
              <a:spcPct val="0"/>
            </a:spcBef>
            <a:spcAft>
              <a:spcPct val="35000"/>
            </a:spcAft>
            <a:buNone/>
          </a:pPr>
          <a:endParaRPr lang="en-US" sz="500" kern="1200"/>
        </a:p>
      </dsp:txBody>
      <dsp:txXfrm>
        <a:off x="5571658" y="2177501"/>
        <a:ext cx="100823" cy="7060"/>
      </dsp:txXfrm>
    </dsp:sp>
    <dsp:sp modelId="{8AE87329-635F-439A-A634-47B0738180EB}">
      <dsp:nvSpPr>
        <dsp:cNvPr id="0" name=""/>
        <dsp:cNvSpPr/>
      </dsp:nvSpPr>
      <dsp:spPr>
        <a:xfrm>
          <a:off x="5031100" y="2069"/>
          <a:ext cx="3069972" cy="1841983"/>
        </a:xfrm>
        <a:prstGeom prst="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a:outerShdw blurRad="50800" dist="88900" dir="18900000" algn="b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50431" tIns="157904" rIns="150431" bIns="157904" numCol="1" spcCol="1270" anchor="ctr" anchorCtr="0">
          <a:noAutofit/>
        </a:bodyPr>
        <a:lstStyle/>
        <a:p>
          <a:pPr marL="0" lvl="0" indent="0" algn="ctr" defTabSz="711200">
            <a:lnSpc>
              <a:spcPct val="100000"/>
            </a:lnSpc>
            <a:spcBef>
              <a:spcPct val="0"/>
            </a:spcBef>
            <a:spcAft>
              <a:spcPct val="35000"/>
            </a:spcAft>
            <a:buNone/>
          </a:pPr>
          <a:r>
            <a:rPr lang="en-US" sz="1600" b="0" i="0" kern="1200"/>
            <a:t>Obtain a (lifetime) WAB booknumber and start making contacts with stations in different UK squares.</a:t>
          </a:r>
          <a:endParaRPr lang="en-US" sz="1600" kern="1200" dirty="0"/>
        </a:p>
      </dsp:txBody>
      <dsp:txXfrm>
        <a:off x="5031100" y="2069"/>
        <a:ext cx="3069972" cy="1841983"/>
      </dsp:txXfrm>
    </dsp:sp>
    <dsp:sp modelId="{D872C505-F11B-4D0A-906E-BCF045231906}">
      <dsp:nvSpPr>
        <dsp:cNvPr id="0" name=""/>
        <dsp:cNvSpPr/>
      </dsp:nvSpPr>
      <dsp:spPr>
        <a:xfrm>
          <a:off x="3143067" y="2552209"/>
          <a:ext cx="3069972" cy="1841983"/>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a:outerShdw blurRad="50800" dist="88900" dir="18900000" algn="b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50431" tIns="157904" rIns="150431" bIns="157904" numCol="1" spcCol="1270" anchor="ctr" anchorCtr="0">
          <a:noAutofit/>
        </a:bodyPr>
        <a:lstStyle/>
        <a:p>
          <a:pPr marL="0" lvl="0" indent="0" algn="ctr" defTabSz="711200">
            <a:lnSpc>
              <a:spcPct val="100000"/>
            </a:lnSpc>
            <a:spcBef>
              <a:spcPct val="0"/>
            </a:spcBef>
            <a:spcAft>
              <a:spcPct val="35000"/>
            </a:spcAft>
            <a:buNone/>
          </a:pPr>
          <a:r>
            <a:rPr lang="en-US" sz="1600" b="0" i="0" kern="1200" dirty="0"/>
            <a:t>Submit your Excel claim form for verification and receive well-deserved recognition for your achievements. No need for </a:t>
          </a:r>
          <a:r>
            <a:rPr lang="en-US" sz="1600" b="0" i="0" kern="1200" dirty="0" err="1"/>
            <a:t>QSL'ing</a:t>
          </a:r>
          <a:r>
            <a:rPr lang="en-US" sz="1600" b="0" i="0" kern="1200" dirty="0"/>
            <a:t>. The program is based on trust!</a:t>
          </a:r>
          <a:endParaRPr lang="en-US" sz="1600" kern="1200" dirty="0"/>
        </a:p>
      </dsp:txBody>
      <dsp:txXfrm>
        <a:off x="3143067" y="2552209"/>
        <a:ext cx="3069972" cy="18419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E46ADE-76E3-4597-A127-CF54F40D8DBF}">
      <dsp:nvSpPr>
        <dsp:cNvPr id="0" name=""/>
        <dsp:cNvSpPr/>
      </dsp:nvSpPr>
      <dsp:spPr>
        <a:xfrm>
          <a:off x="1835650" y="484809"/>
          <a:ext cx="810000" cy="81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7D5BE09-95CA-4866-B9DB-28CB63780257}">
      <dsp:nvSpPr>
        <dsp:cNvPr id="0" name=""/>
        <dsp:cNvSpPr/>
      </dsp:nvSpPr>
      <dsp:spPr>
        <a:xfrm>
          <a:off x="44262" y="1890819"/>
          <a:ext cx="1800000" cy="7955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2044700">
            <a:lnSpc>
              <a:spcPct val="100000"/>
            </a:lnSpc>
            <a:spcBef>
              <a:spcPct val="0"/>
            </a:spcBef>
            <a:spcAft>
              <a:spcPct val="35000"/>
            </a:spcAft>
            <a:buNone/>
          </a:pPr>
          <a:r>
            <a:rPr lang="en-US" sz="4600" kern="1200"/>
            <a:t> </a:t>
          </a:r>
        </a:p>
      </dsp:txBody>
      <dsp:txXfrm>
        <a:off x="44262" y="1890819"/>
        <a:ext cx="1800000" cy="795583"/>
      </dsp:txXfrm>
    </dsp:sp>
    <dsp:sp modelId="{9C9AD736-C430-4B87-935A-D3B071913A16}">
      <dsp:nvSpPr>
        <dsp:cNvPr id="0" name=""/>
        <dsp:cNvSpPr/>
      </dsp:nvSpPr>
      <dsp:spPr>
        <a:xfrm>
          <a:off x="4099788" y="508549"/>
          <a:ext cx="810000" cy="81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6B22C48-6318-4A72-9E8C-A9937FA1357E}">
      <dsp:nvSpPr>
        <dsp:cNvPr id="0" name=""/>
        <dsp:cNvSpPr/>
      </dsp:nvSpPr>
      <dsp:spPr>
        <a:xfrm>
          <a:off x="1027368" y="1579980"/>
          <a:ext cx="4691051" cy="15015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kern="1200" dirty="0"/>
            <a:t>After a one-time payment and after obtaining your </a:t>
          </a:r>
          <a:r>
            <a:rPr lang="en-US" sz="1600" kern="1200" dirty="0" err="1"/>
            <a:t>booknumber</a:t>
          </a:r>
          <a:r>
            <a:rPr lang="en-US" sz="1600" kern="1200" dirty="0"/>
            <a:t>, you can start with Worked All Britain and chase the various/desired awards!</a:t>
          </a:r>
        </a:p>
      </dsp:txBody>
      <dsp:txXfrm>
        <a:off x="1027368" y="1579980"/>
        <a:ext cx="4691051" cy="150153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D0DA06-B8A6-447E-9929-9DFBDE829293}">
      <dsp:nvSpPr>
        <dsp:cNvPr id="0" name=""/>
        <dsp:cNvSpPr/>
      </dsp:nvSpPr>
      <dsp:spPr>
        <a:xfrm>
          <a:off x="1747800" y="75422"/>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a:outerShdw blurRad="50800" dist="38100" dir="18900000" algn="b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sp>
    <dsp:sp modelId="{20DB5740-EE9F-4534-BD12-9A5F83BF5CBC}">
      <dsp:nvSpPr>
        <dsp:cNvPr id="0" name=""/>
        <dsp:cNvSpPr/>
      </dsp:nvSpPr>
      <dsp:spPr>
        <a:xfrm>
          <a:off x="559800" y="2153937"/>
          <a:ext cx="4320000" cy="2121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kern="1200" dirty="0"/>
            <a:t>The calling frequency on the </a:t>
          </a:r>
          <a:r>
            <a:rPr lang="en-US" sz="1600" b="1" kern="1200" dirty="0"/>
            <a:t>40m band </a:t>
          </a:r>
          <a:r>
            <a:rPr lang="en-US" sz="1600" kern="1200" dirty="0"/>
            <a:t>is 7.160Mhz (+/- QRM). Members meet here almost daily (around 10:30 UTC) to exchange signal reports WAB-squares and </a:t>
          </a:r>
          <a:r>
            <a:rPr lang="en-US" sz="1600" kern="1200" dirty="0" err="1"/>
            <a:t>booknumbers</a:t>
          </a:r>
          <a:r>
            <a:rPr lang="en-US" sz="1600" kern="1200" dirty="0"/>
            <a:t>. A net is formed and is controlled by a net controller.</a:t>
          </a:r>
        </a:p>
      </dsp:txBody>
      <dsp:txXfrm>
        <a:off x="559800" y="2153937"/>
        <a:ext cx="4320000" cy="2121978"/>
      </dsp:txXfrm>
    </dsp:sp>
    <dsp:sp modelId="{064CF6A2-6A5C-4DE3-84B4-FB084E89908F}">
      <dsp:nvSpPr>
        <dsp:cNvPr id="0" name=""/>
        <dsp:cNvSpPr/>
      </dsp:nvSpPr>
      <dsp:spPr>
        <a:xfrm>
          <a:off x="6823800" y="81618"/>
          <a:ext cx="1944000" cy="1906403"/>
        </a:xfrm>
        <a:prstGeom prst="rect">
          <a:avLst/>
        </a:prstGeom>
        <a:blipFill dpi="0" rotWithShape="1">
          <a:blip xmlns:r="http://schemas.openxmlformats.org/officeDocument/2006/relationships" r:embed="rId3">
            <a:alphaModFix amt="48000"/>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a:outerShdw blurRad="50800" dist="50800" dir="18900000" algn="b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sp>
    <dsp:sp modelId="{5C7480A9-546A-40B3-858F-FF34ADEC8CE3}">
      <dsp:nvSpPr>
        <dsp:cNvPr id="0" name=""/>
        <dsp:cNvSpPr/>
      </dsp:nvSpPr>
      <dsp:spPr>
        <a:xfrm>
          <a:off x="5635800" y="2134927"/>
          <a:ext cx="4320000" cy="21347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kern="1200" dirty="0"/>
            <a:t>The calling frequency on the </a:t>
          </a:r>
          <a:r>
            <a:rPr lang="en-US" sz="1600" b="1" kern="1200" dirty="0"/>
            <a:t>80m band </a:t>
          </a:r>
          <a:r>
            <a:rPr lang="en-US" sz="1600" kern="1200" dirty="0"/>
            <a:t>is 3.760Mhz. There is much less activity here than on 40m, but around 7:30 PM UTC you are most likely to find members here.</a:t>
          </a:r>
        </a:p>
      </dsp:txBody>
      <dsp:txXfrm>
        <a:off x="5635800" y="2134927"/>
        <a:ext cx="4320000" cy="21347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9C47A8-1BF5-4D57-841B-C2F897CC8872}">
      <dsp:nvSpPr>
        <dsp:cNvPr id="0" name=""/>
        <dsp:cNvSpPr/>
      </dsp:nvSpPr>
      <dsp:spPr>
        <a:xfrm>
          <a:off x="0" y="4407"/>
          <a:ext cx="10515600" cy="774801"/>
        </a:xfrm>
        <a:prstGeom prst="roundRect">
          <a:avLst>
            <a:gd name="adj" fmla="val 10000"/>
          </a:avLst>
        </a:prstGeom>
        <a:solidFill>
          <a:schemeClr val="accent2">
            <a:hueOff val="0"/>
            <a:satOff val="0"/>
            <a:lumOff val="0"/>
            <a:alphaOff val="0"/>
          </a:schemeClr>
        </a:solidFill>
        <a:ln>
          <a:noFill/>
        </a:ln>
        <a:effectLst>
          <a:outerShdw blurRad="50800" dist="101600" dir="18900000" algn="bl" rotWithShape="0">
            <a:prstClr val="black">
              <a:alpha val="40000"/>
            </a:prstClr>
          </a:outerShdw>
        </a:effectLst>
      </dsp:spPr>
      <dsp:style>
        <a:lnRef idx="0">
          <a:scrgbClr r="0" g="0" b="0"/>
        </a:lnRef>
        <a:fillRef idx="1">
          <a:scrgbClr r="0" g="0" b="0"/>
        </a:fillRef>
        <a:effectRef idx="0">
          <a:scrgbClr r="0" g="0" b="0"/>
        </a:effectRef>
        <a:fontRef idx="minor"/>
      </dsp:style>
    </dsp:sp>
    <dsp:sp modelId="{7F5E0353-25FC-4247-89C4-43AAA20EDDE0}">
      <dsp:nvSpPr>
        <dsp:cNvPr id="0" name=""/>
        <dsp:cNvSpPr/>
      </dsp:nvSpPr>
      <dsp:spPr>
        <a:xfrm>
          <a:off x="234377" y="178737"/>
          <a:ext cx="426557" cy="42614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4DDF01E-0F2C-4D9F-8823-5B938A44A25B}">
      <dsp:nvSpPr>
        <dsp:cNvPr id="0" name=""/>
        <dsp:cNvSpPr/>
      </dsp:nvSpPr>
      <dsp:spPr>
        <a:xfrm>
          <a:off x="895311" y="4407"/>
          <a:ext cx="9148674" cy="944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937" tIns="99937" rIns="99937" bIns="99937" numCol="1" spcCol="1270" anchor="ctr" anchorCtr="0">
          <a:noAutofit/>
        </a:bodyPr>
        <a:lstStyle/>
        <a:p>
          <a:pPr marL="0" lvl="0" indent="0" algn="l" defTabSz="800100">
            <a:lnSpc>
              <a:spcPct val="100000"/>
            </a:lnSpc>
            <a:spcBef>
              <a:spcPct val="0"/>
            </a:spcBef>
            <a:spcAft>
              <a:spcPct val="35000"/>
            </a:spcAft>
            <a:buNone/>
          </a:pPr>
          <a:r>
            <a:rPr lang="en-US" sz="1800" kern="1200" dirty="0"/>
            <a:t>The UK is divided into squares of 10km² Ordnance Survey Grid squares and therefore </a:t>
          </a:r>
          <a:r>
            <a:rPr lang="en-US" sz="1800" b="1" kern="1200" dirty="0"/>
            <a:t>NOT</a:t>
          </a:r>
          <a:r>
            <a:rPr lang="en-US" sz="1800" kern="1200" dirty="0"/>
            <a:t> maidenhead locator squares! </a:t>
          </a:r>
          <a:r>
            <a:rPr lang="en-US" sz="1800" b="1" i="1" kern="1200" dirty="0"/>
            <a:t>You cannot convert a maidenhead locator to a WAB square!</a:t>
          </a:r>
          <a:endParaRPr lang="en-US" sz="1800" kern="1200" dirty="0"/>
        </a:p>
      </dsp:txBody>
      <dsp:txXfrm>
        <a:off x="895311" y="4407"/>
        <a:ext cx="9148674" cy="944288"/>
      </dsp:txXfrm>
    </dsp:sp>
    <dsp:sp modelId="{7791EFF6-5E89-42ED-8744-5EB92525317C}">
      <dsp:nvSpPr>
        <dsp:cNvPr id="0" name=""/>
        <dsp:cNvSpPr/>
      </dsp:nvSpPr>
      <dsp:spPr>
        <a:xfrm>
          <a:off x="0" y="1137554"/>
          <a:ext cx="10515600" cy="774801"/>
        </a:xfrm>
        <a:prstGeom prst="roundRect">
          <a:avLst>
            <a:gd name="adj" fmla="val 10000"/>
          </a:avLst>
        </a:prstGeom>
        <a:solidFill>
          <a:schemeClr val="accent2">
            <a:hueOff val="-4100002"/>
            <a:satOff val="-33333"/>
            <a:lumOff val="9020"/>
            <a:alphaOff val="0"/>
          </a:schemeClr>
        </a:solidFill>
        <a:ln>
          <a:noFill/>
        </a:ln>
        <a:effectLst>
          <a:outerShdw blurRad="50800" dist="101600" dir="18900000" algn="bl" rotWithShape="0">
            <a:prstClr val="black">
              <a:alpha val="40000"/>
            </a:prstClr>
          </a:outerShdw>
        </a:effectLst>
      </dsp:spPr>
      <dsp:style>
        <a:lnRef idx="0">
          <a:scrgbClr r="0" g="0" b="0"/>
        </a:lnRef>
        <a:fillRef idx="1">
          <a:scrgbClr r="0" g="0" b="0"/>
        </a:fillRef>
        <a:effectRef idx="0">
          <a:scrgbClr r="0" g="0" b="0"/>
        </a:effectRef>
        <a:fontRef idx="minor"/>
      </dsp:style>
    </dsp:sp>
    <dsp:sp modelId="{FF83F430-5F02-4B45-91F5-FABF1C98FFA6}">
      <dsp:nvSpPr>
        <dsp:cNvPr id="0" name=""/>
        <dsp:cNvSpPr/>
      </dsp:nvSpPr>
      <dsp:spPr>
        <a:xfrm>
          <a:off x="234377" y="1311884"/>
          <a:ext cx="426557" cy="42614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A95580A-727D-47F6-A4BD-C46EEB2F8054}">
      <dsp:nvSpPr>
        <dsp:cNvPr id="0" name=""/>
        <dsp:cNvSpPr/>
      </dsp:nvSpPr>
      <dsp:spPr>
        <a:xfrm>
          <a:off x="895311" y="1137554"/>
          <a:ext cx="9148674" cy="944288"/>
        </a:xfrm>
        <a:prstGeom prst="rect">
          <a:avLst/>
        </a:prstGeom>
        <a:noFill/>
        <a:ln>
          <a:noFill/>
        </a:ln>
        <a:effectLst>
          <a:outerShdw blurRad="50800" dir="18900000" algn="bl" rotWithShape="0">
            <a:prstClr val="black">
              <a:alpha val="40000"/>
            </a:prstClr>
          </a:outerShdw>
        </a:effectLst>
      </dsp:spPr>
      <dsp:style>
        <a:lnRef idx="0">
          <a:scrgbClr r="0" g="0" b="0"/>
        </a:lnRef>
        <a:fillRef idx="0">
          <a:scrgbClr r="0" g="0" b="0"/>
        </a:fillRef>
        <a:effectRef idx="0">
          <a:scrgbClr r="0" g="0" b="0"/>
        </a:effectRef>
        <a:fontRef idx="minor"/>
      </dsp:style>
      <dsp:txBody>
        <a:bodyPr spcFirstLastPara="0" vert="horz" wrap="square" lIns="99937" tIns="99937" rIns="99937" bIns="99937" numCol="1" spcCol="1270" anchor="ctr" anchorCtr="0">
          <a:noAutofit/>
        </a:bodyPr>
        <a:lstStyle/>
        <a:p>
          <a:pPr marL="0" lvl="0" indent="0" algn="l" defTabSz="800100">
            <a:lnSpc>
              <a:spcPct val="100000"/>
            </a:lnSpc>
            <a:spcBef>
              <a:spcPct val="0"/>
            </a:spcBef>
            <a:spcAft>
              <a:spcPct val="35000"/>
            </a:spcAft>
            <a:buNone/>
          </a:pPr>
          <a:r>
            <a:rPr lang="en-US" sz="1800" kern="1200" dirty="0"/>
            <a:t>You can </a:t>
          </a:r>
          <a:r>
            <a:rPr lang="en-US" sz="1800" u="none" kern="1200" dirty="0"/>
            <a:t>search for a WAB square using a postcode </a:t>
          </a:r>
          <a:r>
            <a:rPr lang="en-US" sz="1800" kern="1200" dirty="0"/>
            <a:t>(but this is not always 100% correct) or a GPS coordinate.</a:t>
          </a:r>
        </a:p>
      </dsp:txBody>
      <dsp:txXfrm>
        <a:off x="895311" y="1137554"/>
        <a:ext cx="9148674" cy="944288"/>
      </dsp:txXfrm>
    </dsp:sp>
    <dsp:sp modelId="{8BEB3BB5-072B-4D23-9D0A-EBB7C42696AE}">
      <dsp:nvSpPr>
        <dsp:cNvPr id="0" name=""/>
        <dsp:cNvSpPr/>
      </dsp:nvSpPr>
      <dsp:spPr>
        <a:xfrm>
          <a:off x="0" y="2270700"/>
          <a:ext cx="10515600" cy="774801"/>
        </a:xfrm>
        <a:prstGeom prst="roundRect">
          <a:avLst>
            <a:gd name="adj" fmla="val 10000"/>
          </a:avLst>
        </a:prstGeom>
        <a:solidFill>
          <a:schemeClr val="accent2">
            <a:hueOff val="-8200003"/>
            <a:satOff val="-66667"/>
            <a:lumOff val="18039"/>
            <a:alphaOff val="0"/>
          </a:schemeClr>
        </a:solidFill>
        <a:ln>
          <a:noFill/>
        </a:ln>
        <a:effectLst>
          <a:outerShdw blurRad="50800" dist="101600" dir="18900000" algn="bl" rotWithShape="0">
            <a:prstClr val="black">
              <a:alpha val="40000"/>
            </a:prstClr>
          </a:outerShdw>
        </a:effectLst>
      </dsp:spPr>
      <dsp:style>
        <a:lnRef idx="0">
          <a:scrgbClr r="0" g="0" b="0"/>
        </a:lnRef>
        <a:fillRef idx="1">
          <a:scrgbClr r="0" g="0" b="0"/>
        </a:fillRef>
        <a:effectRef idx="0">
          <a:scrgbClr r="0" g="0" b="0"/>
        </a:effectRef>
        <a:fontRef idx="minor"/>
      </dsp:style>
    </dsp:sp>
    <dsp:sp modelId="{F8F67C56-E88F-4386-BA08-748932BE951D}">
      <dsp:nvSpPr>
        <dsp:cNvPr id="0" name=""/>
        <dsp:cNvSpPr/>
      </dsp:nvSpPr>
      <dsp:spPr>
        <a:xfrm>
          <a:off x="234377" y="2445031"/>
          <a:ext cx="426557" cy="42614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FE7EE4A-F0A0-4B74-AF15-2547F5579DCF}">
      <dsp:nvSpPr>
        <dsp:cNvPr id="0" name=""/>
        <dsp:cNvSpPr/>
      </dsp:nvSpPr>
      <dsp:spPr>
        <a:xfrm>
          <a:off x="895311" y="2270700"/>
          <a:ext cx="9148674" cy="944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937" tIns="99937" rIns="99937" bIns="99937" numCol="1" spcCol="1270" anchor="ctr" anchorCtr="0">
          <a:noAutofit/>
        </a:bodyPr>
        <a:lstStyle/>
        <a:p>
          <a:pPr marL="0" lvl="0" indent="0" algn="l" defTabSz="800100">
            <a:lnSpc>
              <a:spcPct val="100000"/>
            </a:lnSpc>
            <a:spcBef>
              <a:spcPct val="0"/>
            </a:spcBef>
            <a:spcAft>
              <a:spcPct val="35000"/>
            </a:spcAft>
            <a:buNone/>
          </a:pPr>
          <a:r>
            <a:rPr lang="en-US" sz="1800" kern="1200"/>
            <a:t>The safest and most accurate way is to just ask the station being worked.</a:t>
          </a:r>
        </a:p>
      </dsp:txBody>
      <dsp:txXfrm>
        <a:off x="895311" y="2270700"/>
        <a:ext cx="9148674" cy="944288"/>
      </dsp:txXfrm>
    </dsp:sp>
    <dsp:sp modelId="{5700A499-28D1-4AD0-A9C8-67C5950FA8B0}">
      <dsp:nvSpPr>
        <dsp:cNvPr id="0" name=""/>
        <dsp:cNvSpPr/>
      </dsp:nvSpPr>
      <dsp:spPr>
        <a:xfrm>
          <a:off x="0" y="3403847"/>
          <a:ext cx="10515600" cy="774801"/>
        </a:xfrm>
        <a:prstGeom prst="roundRect">
          <a:avLst>
            <a:gd name="adj" fmla="val 10000"/>
          </a:avLst>
        </a:prstGeom>
        <a:solidFill>
          <a:schemeClr val="accent2">
            <a:hueOff val="-12300005"/>
            <a:satOff val="-100000"/>
            <a:lumOff val="27059"/>
            <a:alphaOff val="0"/>
          </a:schemeClr>
        </a:solidFill>
        <a:ln>
          <a:noFill/>
        </a:ln>
        <a:effectLst>
          <a:outerShdw blurRad="50800" dist="101600" dir="18900000" algn="bl" rotWithShape="0">
            <a:prstClr val="black">
              <a:alpha val="40000"/>
            </a:prstClr>
          </a:outerShdw>
        </a:effectLst>
      </dsp:spPr>
      <dsp:style>
        <a:lnRef idx="0">
          <a:scrgbClr r="0" g="0" b="0"/>
        </a:lnRef>
        <a:fillRef idx="1">
          <a:scrgbClr r="0" g="0" b="0"/>
        </a:fillRef>
        <a:effectRef idx="0">
          <a:scrgbClr r="0" g="0" b="0"/>
        </a:effectRef>
        <a:fontRef idx="minor"/>
      </dsp:style>
    </dsp:sp>
    <dsp:sp modelId="{460B89E8-BCAE-4B55-AE0E-1FE13D4AEA5C}">
      <dsp:nvSpPr>
        <dsp:cNvPr id="0" name=""/>
        <dsp:cNvSpPr/>
      </dsp:nvSpPr>
      <dsp:spPr>
        <a:xfrm>
          <a:off x="234606" y="3578177"/>
          <a:ext cx="426557" cy="42614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E9A5372-BD9C-4206-9A61-CD8922750CA3}">
      <dsp:nvSpPr>
        <dsp:cNvPr id="0" name=""/>
        <dsp:cNvSpPr/>
      </dsp:nvSpPr>
      <dsp:spPr>
        <a:xfrm>
          <a:off x="895770" y="3403847"/>
          <a:ext cx="9148674" cy="944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937" tIns="99937" rIns="99937" bIns="99937" numCol="1" spcCol="1270" anchor="ctr" anchorCtr="0">
          <a:noAutofit/>
        </a:bodyPr>
        <a:lstStyle/>
        <a:p>
          <a:pPr marL="0" lvl="0" indent="0" algn="l" defTabSz="844550">
            <a:lnSpc>
              <a:spcPct val="100000"/>
            </a:lnSpc>
            <a:spcBef>
              <a:spcPct val="0"/>
            </a:spcBef>
            <a:spcAft>
              <a:spcPct val="35000"/>
            </a:spcAft>
            <a:buNone/>
          </a:pPr>
          <a:r>
            <a:rPr lang="nl-NL" sz="1900" kern="1200" dirty="0" err="1"/>
            <a:t>Use</a:t>
          </a:r>
          <a:r>
            <a:rPr lang="nl-NL" sz="1900" kern="1200" dirty="0"/>
            <a:t> </a:t>
          </a:r>
          <a:r>
            <a:rPr lang="nl-NL" sz="1900" kern="1200" dirty="0">
              <a:hlinkClick xmlns:r="http://schemas.openxmlformats.org/officeDocument/2006/relationships" r:id="rId9"/>
            </a:rPr>
            <a:t>https://www.bnhs.co.uk/2019/technology/grabagridref/gagr.php</a:t>
          </a:r>
          <a:r>
            <a:rPr lang="nl-NL" sz="1900" kern="1200" dirty="0"/>
            <a:t> </a:t>
          </a:r>
          <a:r>
            <a:rPr lang="nl-NL" sz="1900" kern="1200" dirty="0" err="1"/>
            <a:t>to</a:t>
          </a:r>
          <a:r>
            <a:rPr lang="nl-NL" sz="1900" kern="1200" dirty="0"/>
            <a:t> </a:t>
          </a:r>
          <a:r>
            <a:rPr lang="nl-NL" sz="1900" kern="1200" dirty="0" err="1"/>
            <a:t>find</a:t>
          </a:r>
          <a:r>
            <a:rPr lang="nl-NL" sz="1900" kern="1200" dirty="0"/>
            <a:t> </a:t>
          </a:r>
          <a:r>
            <a:rPr lang="nl-NL" sz="1900" kern="1200" dirty="0" err="1"/>
            <a:t>your</a:t>
          </a:r>
          <a:r>
            <a:rPr lang="nl-NL" sz="1900" kern="1200" dirty="0"/>
            <a:t> square!</a:t>
          </a:r>
        </a:p>
        <a:p>
          <a:pPr marL="0" lvl="0" indent="0" algn="l" defTabSz="844550">
            <a:lnSpc>
              <a:spcPct val="100000"/>
            </a:lnSpc>
            <a:spcBef>
              <a:spcPct val="0"/>
            </a:spcBef>
            <a:spcAft>
              <a:spcPct val="35000"/>
            </a:spcAft>
            <a:buNone/>
          </a:pPr>
          <a:r>
            <a:rPr lang="nl-NL" sz="1900" kern="1200" dirty="0"/>
            <a:t>For </a:t>
          </a:r>
          <a:r>
            <a:rPr lang="nl-NL" sz="1900" kern="1200" dirty="0" err="1"/>
            <a:t>Northern</a:t>
          </a:r>
          <a:r>
            <a:rPr lang="nl-NL" sz="1900" kern="1200" dirty="0"/>
            <a:t> Ireland </a:t>
          </a:r>
          <a:r>
            <a:rPr lang="nl-NL" sz="1900" kern="1200" dirty="0" err="1"/>
            <a:t>use</a:t>
          </a:r>
          <a:r>
            <a:rPr lang="nl-NL" sz="1900" kern="1200" dirty="0"/>
            <a:t> </a:t>
          </a:r>
          <a:r>
            <a:rPr lang="nl-NL" sz="1900" kern="1200" dirty="0">
              <a:hlinkClick xmlns:r="http://schemas.openxmlformats.org/officeDocument/2006/relationships" r:id="rId10"/>
            </a:rPr>
            <a:t>https://www.freemaptools.com/convert-postcode-to-ngr-htm</a:t>
          </a:r>
          <a:r>
            <a:rPr lang="nl-NL" sz="1900" kern="1200" dirty="0"/>
            <a:t> </a:t>
          </a:r>
        </a:p>
        <a:p>
          <a:pPr marL="0" lvl="0" indent="0" algn="l" defTabSz="844550">
            <a:lnSpc>
              <a:spcPct val="100000"/>
            </a:lnSpc>
            <a:spcBef>
              <a:spcPct val="0"/>
            </a:spcBef>
            <a:spcAft>
              <a:spcPct val="35000"/>
            </a:spcAft>
            <a:buNone/>
          </a:pPr>
          <a:endParaRPr lang="nl-NL" sz="1100" kern="1200" dirty="0"/>
        </a:p>
      </dsp:txBody>
      <dsp:txXfrm>
        <a:off x="895770" y="3403847"/>
        <a:ext cx="9148674" cy="94428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5FA258-7211-4BB5-91B3-44C1F1C7A514}">
      <dsp:nvSpPr>
        <dsp:cNvPr id="0" name=""/>
        <dsp:cNvSpPr/>
      </dsp:nvSpPr>
      <dsp:spPr>
        <a:xfrm>
          <a:off x="0" y="707092"/>
          <a:ext cx="9331036" cy="130540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62B1E5-A30D-4107-B97D-EF295EA6F03D}">
      <dsp:nvSpPr>
        <dsp:cNvPr id="0" name=""/>
        <dsp:cNvSpPr/>
      </dsp:nvSpPr>
      <dsp:spPr>
        <a:xfrm>
          <a:off x="394883" y="1000807"/>
          <a:ext cx="717970" cy="71797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7E386F-B26E-43D5-94BA-BF2D4987A5E2}">
      <dsp:nvSpPr>
        <dsp:cNvPr id="0" name=""/>
        <dsp:cNvSpPr/>
      </dsp:nvSpPr>
      <dsp:spPr>
        <a:xfrm>
          <a:off x="1507738" y="707092"/>
          <a:ext cx="7823297" cy="1305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55" tIns="138155" rIns="138155" bIns="138155" numCol="1" spcCol="1270" anchor="ctr" anchorCtr="0">
          <a:noAutofit/>
        </a:bodyPr>
        <a:lstStyle/>
        <a:p>
          <a:pPr marL="0" lvl="0" indent="0" algn="l" defTabSz="889000">
            <a:lnSpc>
              <a:spcPct val="100000"/>
            </a:lnSpc>
            <a:spcBef>
              <a:spcPct val="0"/>
            </a:spcBef>
            <a:spcAft>
              <a:spcPct val="35000"/>
            </a:spcAft>
            <a:buNone/>
          </a:pPr>
          <a:r>
            <a:rPr lang="en-US" sz="2000" kern="1200" dirty="0" err="1">
              <a:solidFill>
                <a:srgbClr val="0070C0"/>
              </a:solidFill>
            </a:rPr>
            <a:t>Bookfinder</a:t>
          </a:r>
          <a:r>
            <a:rPr lang="en-US" sz="2000" kern="1200" dirty="0">
              <a:solidFill>
                <a:srgbClr val="0070C0"/>
              </a:solidFill>
            </a:rPr>
            <a:t> Program: </a:t>
          </a:r>
          <a:r>
            <a:rPr lang="en-US" sz="1500" kern="1200" dirty="0"/>
            <a:t>entering a call sign may or may not show you one (or more) book number(s). The booklist.txt file is updated every Friday, so the latest version can be downloaded weekly. Do this regularly otherwise you may overlook new members!</a:t>
          </a:r>
        </a:p>
      </dsp:txBody>
      <dsp:txXfrm>
        <a:off x="1507738" y="707092"/>
        <a:ext cx="7823297" cy="1305401"/>
      </dsp:txXfrm>
    </dsp:sp>
    <dsp:sp modelId="{E9C92A11-CDAC-4978-ACE1-40C720CFE8E1}">
      <dsp:nvSpPr>
        <dsp:cNvPr id="0" name=""/>
        <dsp:cNvSpPr/>
      </dsp:nvSpPr>
      <dsp:spPr>
        <a:xfrm>
          <a:off x="0" y="2338844"/>
          <a:ext cx="9331036" cy="130540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6A4249-2FCB-453E-BF5A-BACECB91948D}">
      <dsp:nvSpPr>
        <dsp:cNvPr id="0" name=""/>
        <dsp:cNvSpPr/>
      </dsp:nvSpPr>
      <dsp:spPr>
        <a:xfrm>
          <a:off x="394883" y="2632559"/>
          <a:ext cx="717970" cy="71797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1BC877-51BB-468B-9A61-D025F0A217BA}">
      <dsp:nvSpPr>
        <dsp:cNvPr id="0" name=""/>
        <dsp:cNvSpPr/>
      </dsp:nvSpPr>
      <dsp:spPr>
        <a:xfrm>
          <a:off x="1507738" y="2338844"/>
          <a:ext cx="7823297" cy="1305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55" tIns="138155" rIns="138155" bIns="138155" numCol="1" spcCol="1270" anchor="ctr" anchorCtr="0">
          <a:noAutofit/>
        </a:bodyPr>
        <a:lstStyle/>
        <a:p>
          <a:pPr marL="0" lvl="0" indent="0" algn="l" defTabSz="889000">
            <a:lnSpc>
              <a:spcPct val="100000"/>
            </a:lnSpc>
            <a:spcBef>
              <a:spcPct val="0"/>
            </a:spcBef>
            <a:spcAft>
              <a:spcPct val="35000"/>
            </a:spcAft>
            <a:buNone/>
          </a:pPr>
          <a:r>
            <a:rPr lang="nl-BE" sz="2000" kern="1200" dirty="0">
              <a:solidFill>
                <a:srgbClr val="0070C0"/>
              </a:solidFill>
            </a:rPr>
            <a:t>WAB-Square Checker (</a:t>
          </a:r>
          <a:r>
            <a:rPr lang="nl-BE" sz="2000" kern="1200" dirty="0" err="1">
              <a:solidFill>
                <a:srgbClr val="0070C0"/>
              </a:solidFill>
            </a:rPr>
            <a:t>by</a:t>
          </a:r>
          <a:r>
            <a:rPr lang="nl-BE" sz="2000" kern="1200" dirty="0">
              <a:solidFill>
                <a:srgbClr val="0070C0"/>
              </a:solidFill>
            </a:rPr>
            <a:t> G4GHT): </a:t>
          </a:r>
          <a:r>
            <a:rPr lang="en-US" sz="1500" b="0" i="0" kern="1200" dirty="0"/>
            <a:t>A utility to search the squares tracker file and display whether the square has been worked or not. Searches can be done by entering the square number into the Square box and pressing Enter. Working on Single band trackers only, this utility reads and searches the tracker Excel .</a:t>
          </a:r>
          <a:r>
            <a:rPr lang="en-US" sz="1500" b="0" i="0" kern="1200" dirty="0" err="1"/>
            <a:t>xls</a:t>
          </a:r>
          <a:r>
            <a:rPr lang="en-US" sz="1500" b="0" i="0" kern="1200" dirty="0"/>
            <a:t> file, it does not write to or modify this file in any way.</a:t>
          </a:r>
          <a:endParaRPr lang="en-US" sz="1500" kern="1200" dirty="0"/>
        </a:p>
      </dsp:txBody>
      <dsp:txXfrm>
        <a:off x="1507738" y="2338844"/>
        <a:ext cx="7823297" cy="130540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14DF8D-68E7-44CA-82CE-D820B9670829}">
      <dsp:nvSpPr>
        <dsp:cNvPr id="0" name=""/>
        <dsp:cNvSpPr/>
      </dsp:nvSpPr>
      <dsp:spPr>
        <a:xfrm>
          <a:off x="1359707" y="1157"/>
          <a:ext cx="5438831" cy="1186827"/>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a:outerShdw blurRad="50800" dist="101600" dir="18900000" algn="bl" rotWithShape="0">
            <a:prstClr val="black">
              <a:alpha val="40000"/>
            </a:prstClr>
          </a:outerShdw>
        </a:effectLst>
      </dsp:spPr>
      <dsp:style>
        <a:lnRef idx="2">
          <a:scrgbClr r="0" g="0" b="0"/>
        </a:lnRef>
        <a:fillRef idx="1">
          <a:scrgbClr r="0" g="0" b="0"/>
        </a:fillRef>
        <a:effectRef idx="0">
          <a:scrgbClr r="0" g="0" b="0"/>
        </a:effectRef>
        <a:fontRef idx="minor"/>
      </dsp:style>
      <dsp:txBody>
        <a:bodyPr spcFirstLastPara="0" vert="horz" wrap="square" lIns="105528" tIns="301454" rIns="105528" bIns="301454" numCol="1" spcCol="1270" anchor="ctr" anchorCtr="0">
          <a:noAutofit/>
        </a:bodyPr>
        <a:lstStyle/>
        <a:p>
          <a:pPr marL="0" lvl="0" indent="0" algn="l" defTabSz="800100">
            <a:lnSpc>
              <a:spcPct val="90000"/>
            </a:lnSpc>
            <a:spcBef>
              <a:spcPct val="0"/>
            </a:spcBef>
            <a:spcAft>
              <a:spcPct val="35000"/>
            </a:spcAft>
            <a:buNone/>
          </a:pPr>
          <a:r>
            <a:rPr lang="en-US" sz="1800" kern="1200" dirty="0"/>
            <a:t>on the WAB website.</a:t>
          </a:r>
        </a:p>
      </dsp:txBody>
      <dsp:txXfrm>
        <a:off x="1359707" y="1157"/>
        <a:ext cx="5438831" cy="1186827"/>
      </dsp:txXfrm>
    </dsp:sp>
    <dsp:sp modelId="{5F2AEA32-A847-4D43-A114-3E0C15BFAB2A}">
      <dsp:nvSpPr>
        <dsp:cNvPr id="0" name=""/>
        <dsp:cNvSpPr/>
      </dsp:nvSpPr>
      <dsp:spPr>
        <a:xfrm>
          <a:off x="0" y="1157"/>
          <a:ext cx="1359707" cy="1186827"/>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outerShdw blurRad="50800" dist="101600" dir="18900000" algn="b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1951" tIns="117232" rIns="71951" bIns="117232" numCol="1" spcCol="1270" anchor="ctr" anchorCtr="0">
          <a:noAutofit/>
        </a:bodyPr>
        <a:lstStyle/>
        <a:p>
          <a:pPr marL="0" lvl="0" indent="0" algn="ctr" defTabSz="977900">
            <a:lnSpc>
              <a:spcPct val="90000"/>
            </a:lnSpc>
            <a:spcBef>
              <a:spcPct val="0"/>
            </a:spcBef>
            <a:spcAft>
              <a:spcPct val="35000"/>
            </a:spcAft>
            <a:buNone/>
          </a:pPr>
          <a:r>
            <a:rPr lang="en-US" sz="2200" kern="1200" dirty="0"/>
            <a:t>Look</a:t>
          </a:r>
        </a:p>
      </dsp:txBody>
      <dsp:txXfrm>
        <a:off x="0" y="1157"/>
        <a:ext cx="1359707" cy="1186827"/>
      </dsp:txXfrm>
    </dsp:sp>
    <dsp:sp modelId="{6EC4CCC8-C483-4552-8071-DB09EEE49BF5}">
      <dsp:nvSpPr>
        <dsp:cNvPr id="0" name=""/>
        <dsp:cNvSpPr/>
      </dsp:nvSpPr>
      <dsp:spPr>
        <a:xfrm>
          <a:off x="1359707" y="1259194"/>
          <a:ext cx="5438831" cy="1186827"/>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a:outerShdw blurRad="50800" dist="101600" dir="18900000" algn="bl" rotWithShape="0">
            <a:prstClr val="black">
              <a:alpha val="40000"/>
            </a:prstClr>
          </a:outerShdw>
        </a:effectLst>
      </dsp:spPr>
      <dsp:style>
        <a:lnRef idx="2">
          <a:scrgbClr r="0" g="0" b="0"/>
        </a:lnRef>
        <a:fillRef idx="1">
          <a:scrgbClr r="0" g="0" b="0"/>
        </a:fillRef>
        <a:effectRef idx="0">
          <a:scrgbClr r="0" g="0" b="0"/>
        </a:effectRef>
        <a:fontRef idx="minor"/>
      </dsp:style>
      <dsp:txBody>
        <a:bodyPr spcFirstLastPara="0" vert="horz" wrap="square" lIns="105528" tIns="301454" rIns="105528" bIns="301454" numCol="1" spcCol="1270" anchor="ctr" anchorCtr="0">
          <a:noAutofit/>
        </a:bodyPr>
        <a:lstStyle/>
        <a:p>
          <a:pPr marL="0" lvl="0" indent="0" algn="l" defTabSz="800100">
            <a:lnSpc>
              <a:spcPct val="90000"/>
            </a:lnSpc>
            <a:spcBef>
              <a:spcPct val="0"/>
            </a:spcBef>
            <a:spcAft>
              <a:spcPct val="35000"/>
            </a:spcAft>
            <a:buNone/>
          </a:pPr>
          <a:r>
            <a:rPr lang="en-US" sz="1800" kern="1200" dirty="0"/>
            <a:t>an email to one of the </a:t>
          </a:r>
          <a:r>
            <a:rPr lang="en-US" sz="1800" kern="1200" dirty="0" err="1"/>
            <a:t>Commitee</a:t>
          </a:r>
          <a:r>
            <a:rPr lang="en-US" sz="1800" kern="1200" dirty="0"/>
            <a:t> members. </a:t>
          </a:r>
        </a:p>
      </dsp:txBody>
      <dsp:txXfrm>
        <a:off x="1359707" y="1259194"/>
        <a:ext cx="5438831" cy="1186827"/>
      </dsp:txXfrm>
    </dsp:sp>
    <dsp:sp modelId="{0C88D8C1-8F10-491E-A34B-2A28523A1539}">
      <dsp:nvSpPr>
        <dsp:cNvPr id="0" name=""/>
        <dsp:cNvSpPr/>
      </dsp:nvSpPr>
      <dsp:spPr>
        <a:xfrm>
          <a:off x="0" y="1259194"/>
          <a:ext cx="1359707" cy="1186827"/>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a:outerShdw blurRad="50800" dist="101600" dir="18900000" algn="b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1951" tIns="117232" rIns="71951" bIns="117232" numCol="1" spcCol="1270" anchor="ctr" anchorCtr="0">
          <a:noAutofit/>
        </a:bodyPr>
        <a:lstStyle/>
        <a:p>
          <a:pPr marL="0" lvl="0" indent="0" algn="ctr" defTabSz="977900">
            <a:lnSpc>
              <a:spcPct val="90000"/>
            </a:lnSpc>
            <a:spcBef>
              <a:spcPct val="0"/>
            </a:spcBef>
            <a:spcAft>
              <a:spcPct val="35000"/>
            </a:spcAft>
            <a:buNone/>
          </a:pPr>
          <a:r>
            <a:rPr lang="en-US" sz="2200" kern="1200" dirty="0"/>
            <a:t>Send</a:t>
          </a:r>
        </a:p>
      </dsp:txBody>
      <dsp:txXfrm>
        <a:off x="0" y="1259194"/>
        <a:ext cx="1359707" cy="1186827"/>
      </dsp:txXfrm>
    </dsp:sp>
    <dsp:sp modelId="{B4456D9D-B426-4BB8-AE5C-A60FD4ACFCF0}">
      <dsp:nvSpPr>
        <dsp:cNvPr id="0" name=""/>
        <dsp:cNvSpPr/>
      </dsp:nvSpPr>
      <dsp:spPr>
        <a:xfrm>
          <a:off x="1359707" y="2517231"/>
          <a:ext cx="5438831" cy="1186827"/>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a:outerShdw blurRad="50800" dist="101600" dir="18900000" algn="bl" rotWithShape="0">
            <a:prstClr val="black">
              <a:alpha val="40000"/>
            </a:prstClr>
          </a:outerShdw>
        </a:effectLst>
      </dsp:spPr>
      <dsp:style>
        <a:lnRef idx="2">
          <a:scrgbClr r="0" g="0" b="0"/>
        </a:lnRef>
        <a:fillRef idx="1">
          <a:scrgbClr r="0" g="0" b="0"/>
        </a:fillRef>
        <a:effectRef idx="0">
          <a:scrgbClr r="0" g="0" b="0"/>
        </a:effectRef>
        <a:fontRef idx="minor"/>
      </dsp:style>
      <dsp:txBody>
        <a:bodyPr spcFirstLastPara="0" vert="horz" wrap="square" lIns="105528" tIns="301454" rIns="105528" bIns="301454" numCol="1" spcCol="1270" anchor="ctr" anchorCtr="0">
          <a:noAutofit/>
        </a:bodyPr>
        <a:lstStyle/>
        <a:p>
          <a:pPr marL="0" lvl="0" indent="0" algn="l" defTabSz="800100">
            <a:lnSpc>
              <a:spcPct val="90000"/>
            </a:lnSpc>
            <a:spcBef>
              <a:spcPct val="0"/>
            </a:spcBef>
            <a:spcAft>
              <a:spcPct val="35000"/>
            </a:spcAft>
            <a:buNone/>
          </a:pPr>
          <a:r>
            <a:rPr lang="en-US" sz="1800" kern="1200" dirty="0"/>
            <a:t>anyone on the daily WAB-net on 7.160MHz and they will be more than happy to help you wherever they can! </a:t>
          </a:r>
        </a:p>
      </dsp:txBody>
      <dsp:txXfrm>
        <a:off x="1359707" y="2517231"/>
        <a:ext cx="5438831" cy="1186827"/>
      </dsp:txXfrm>
    </dsp:sp>
    <dsp:sp modelId="{A75E345E-B8EC-4C14-A68C-29E0EA8B7570}">
      <dsp:nvSpPr>
        <dsp:cNvPr id="0" name=""/>
        <dsp:cNvSpPr/>
      </dsp:nvSpPr>
      <dsp:spPr>
        <a:xfrm>
          <a:off x="0" y="2517231"/>
          <a:ext cx="1359707" cy="1186827"/>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a:outerShdw blurRad="50800" dist="101600" dir="18900000" algn="b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1951" tIns="117232" rIns="71951" bIns="117232" numCol="1" spcCol="1270" anchor="ctr" anchorCtr="0">
          <a:noAutofit/>
        </a:bodyPr>
        <a:lstStyle/>
        <a:p>
          <a:pPr marL="0" lvl="0" indent="0" algn="ctr" defTabSz="977900">
            <a:lnSpc>
              <a:spcPct val="90000"/>
            </a:lnSpc>
            <a:spcBef>
              <a:spcPct val="0"/>
            </a:spcBef>
            <a:spcAft>
              <a:spcPct val="35000"/>
            </a:spcAft>
            <a:buNone/>
          </a:pPr>
          <a:r>
            <a:rPr lang="en-US" sz="2200" kern="1200" dirty="0"/>
            <a:t>Ask</a:t>
          </a:r>
        </a:p>
      </dsp:txBody>
      <dsp:txXfrm>
        <a:off x="0" y="2517231"/>
        <a:ext cx="1359707" cy="1186827"/>
      </dsp:txXfrm>
    </dsp:sp>
  </dsp:spTree>
</dsp:drawing>
</file>

<file path=ppt/diagrams/layout1.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B141E4-5B0F-426B-B6DC-FEF38A7C6E03}" type="datetimeFigureOut">
              <a:rPr lang="nl-NL" smtClean="0"/>
              <a:t>30-12-2023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27C727-6A44-4BCA-A41B-7CE1BA2E63F2}" type="slidenum">
              <a:rPr lang="nl-NL" smtClean="0"/>
              <a:t>‹nr.›</a:t>
            </a:fld>
            <a:endParaRPr lang="nl-NL"/>
          </a:p>
        </p:txBody>
      </p:sp>
    </p:spTree>
    <p:extLst>
      <p:ext uri="{BB962C8B-B14F-4D97-AF65-F5344CB8AC3E}">
        <p14:creationId xmlns:p14="http://schemas.microsoft.com/office/powerpoint/2010/main" val="1875025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8827C727-6A44-4BCA-A41B-7CE1BA2E63F2}" type="slidenum">
              <a:rPr lang="nl-NL" smtClean="0"/>
              <a:t>1</a:t>
            </a:fld>
            <a:endParaRPr lang="nl-NL"/>
          </a:p>
        </p:txBody>
      </p:sp>
    </p:spTree>
    <p:extLst>
      <p:ext uri="{BB962C8B-B14F-4D97-AF65-F5344CB8AC3E}">
        <p14:creationId xmlns:p14="http://schemas.microsoft.com/office/powerpoint/2010/main" val="424930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B4C485-A185-F3CD-3311-8DA2B74712C2}"/>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F0C61F20-997F-2FD4-973E-0A57D74A19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A5C238B4-8591-AA2E-9D91-EA7D87982271}"/>
              </a:ext>
            </a:extLst>
          </p:cNvPr>
          <p:cNvSpPr>
            <a:spLocks noGrp="1"/>
          </p:cNvSpPr>
          <p:nvPr>
            <p:ph type="dt" sz="half" idx="10"/>
          </p:nvPr>
        </p:nvSpPr>
        <p:spPr/>
        <p:txBody>
          <a:bodyPr/>
          <a:lstStyle/>
          <a:p>
            <a:fld id="{246CB39B-5F4C-4A7E-9BE3-AAFD45576D16}" type="datetime2">
              <a:rPr lang="en-US" smtClean="0"/>
              <a:t>Saturday, December 30, 2023</a:t>
            </a:fld>
            <a:endParaRPr lang="en-US" dirty="0"/>
          </a:p>
        </p:txBody>
      </p:sp>
      <p:sp>
        <p:nvSpPr>
          <p:cNvPr id="5" name="Tijdelijke aanduiding voor voettekst 4">
            <a:extLst>
              <a:ext uri="{FF2B5EF4-FFF2-40B4-BE49-F238E27FC236}">
                <a16:creationId xmlns:a16="http://schemas.microsoft.com/office/drawing/2014/main" id="{D20C9B52-2E75-4CF2-237C-38798CD0914E}"/>
              </a:ext>
            </a:extLst>
          </p:cNvPr>
          <p:cNvSpPr>
            <a:spLocks noGrp="1"/>
          </p:cNvSpPr>
          <p:nvPr>
            <p:ph type="ftr" sz="quarter" idx="11"/>
          </p:nvPr>
        </p:nvSpPr>
        <p:spPr/>
        <p:txBody>
          <a:bodyPr/>
          <a:lstStyle/>
          <a:p>
            <a:r>
              <a:rPr lang="en-US"/>
              <a:t>Sample Footer</a:t>
            </a:r>
            <a:endParaRPr lang="en-US" dirty="0"/>
          </a:p>
        </p:txBody>
      </p:sp>
      <p:sp>
        <p:nvSpPr>
          <p:cNvPr id="6" name="Tijdelijke aanduiding voor dianummer 5">
            <a:extLst>
              <a:ext uri="{FF2B5EF4-FFF2-40B4-BE49-F238E27FC236}">
                <a16:creationId xmlns:a16="http://schemas.microsoft.com/office/drawing/2014/main" id="{16142E69-59FE-7938-688C-8745FCEAC74C}"/>
              </a:ext>
            </a:extLst>
          </p:cNvPr>
          <p:cNvSpPr>
            <a:spLocks noGrp="1"/>
          </p:cNvSpPr>
          <p:nvPr>
            <p:ph type="sldNum" sz="quarter" idx="12"/>
          </p:nvPr>
        </p:nvSpPr>
        <p:spPr/>
        <p:txBody>
          <a:bodyPr/>
          <a:lstStyle/>
          <a:p>
            <a:fld id="{DBA1B0FB-D917-4C8C-928F-313BD683BF39}" type="slidenum">
              <a:rPr lang="en-US" smtClean="0"/>
              <a:pPr/>
              <a:t>‹nr.›</a:t>
            </a:fld>
            <a:endParaRPr lang="en-US"/>
          </a:p>
        </p:txBody>
      </p:sp>
    </p:spTree>
    <p:extLst>
      <p:ext uri="{BB962C8B-B14F-4D97-AF65-F5344CB8AC3E}">
        <p14:creationId xmlns:p14="http://schemas.microsoft.com/office/powerpoint/2010/main" val="583949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B78431-7DBC-6CC5-8DD8-57CD125D0BBA}"/>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00EDFA8C-1E4A-712A-B846-010581D8B6E9}"/>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119AD51-9ABF-18C1-EA84-102DBAE8C272}"/>
              </a:ext>
            </a:extLst>
          </p:cNvPr>
          <p:cNvSpPr>
            <a:spLocks noGrp="1"/>
          </p:cNvSpPr>
          <p:nvPr>
            <p:ph type="dt" sz="half" idx="10"/>
          </p:nvPr>
        </p:nvSpPr>
        <p:spPr/>
        <p:txBody>
          <a:bodyPr/>
          <a:lstStyle/>
          <a:p>
            <a:fld id="{246CB39B-5F4C-4A7E-9BE3-AAFD45576D16}" type="datetime2">
              <a:rPr lang="en-US" smtClean="0"/>
              <a:t>Saturday, December 30, 2023</a:t>
            </a:fld>
            <a:endParaRPr lang="en-US" dirty="0"/>
          </a:p>
        </p:txBody>
      </p:sp>
      <p:sp>
        <p:nvSpPr>
          <p:cNvPr id="5" name="Tijdelijke aanduiding voor voettekst 4">
            <a:extLst>
              <a:ext uri="{FF2B5EF4-FFF2-40B4-BE49-F238E27FC236}">
                <a16:creationId xmlns:a16="http://schemas.microsoft.com/office/drawing/2014/main" id="{C24E028A-09EB-C007-E5A0-C3F724AA71FC}"/>
              </a:ext>
            </a:extLst>
          </p:cNvPr>
          <p:cNvSpPr>
            <a:spLocks noGrp="1"/>
          </p:cNvSpPr>
          <p:nvPr>
            <p:ph type="ftr" sz="quarter" idx="11"/>
          </p:nvPr>
        </p:nvSpPr>
        <p:spPr/>
        <p:txBody>
          <a:bodyPr/>
          <a:lstStyle/>
          <a:p>
            <a:r>
              <a:rPr lang="en-US"/>
              <a:t>Sample Footer</a:t>
            </a:r>
            <a:endParaRPr lang="en-US" dirty="0"/>
          </a:p>
        </p:txBody>
      </p:sp>
      <p:sp>
        <p:nvSpPr>
          <p:cNvPr id="6" name="Tijdelijke aanduiding voor dianummer 5">
            <a:extLst>
              <a:ext uri="{FF2B5EF4-FFF2-40B4-BE49-F238E27FC236}">
                <a16:creationId xmlns:a16="http://schemas.microsoft.com/office/drawing/2014/main" id="{DBA5BF57-8DAE-CDDD-E21E-87A484D15518}"/>
              </a:ext>
            </a:extLst>
          </p:cNvPr>
          <p:cNvSpPr>
            <a:spLocks noGrp="1"/>
          </p:cNvSpPr>
          <p:nvPr>
            <p:ph type="sldNum" sz="quarter" idx="12"/>
          </p:nvPr>
        </p:nvSpPr>
        <p:spPr/>
        <p:txBody>
          <a:bodyPr/>
          <a:lstStyle/>
          <a:p>
            <a:fld id="{DBA1B0FB-D917-4C8C-928F-313BD683BF39}" type="slidenum">
              <a:rPr lang="en-US" smtClean="0"/>
              <a:pPr/>
              <a:t>‹nr.›</a:t>
            </a:fld>
            <a:endParaRPr lang="en-US"/>
          </a:p>
        </p:txBody>
      </p:sp>
    </p:spTree>
    <p:extLst>
      <p:ext uri="{BB962C8B-B14F-4D97-AF65-F5344CB8AC3E}">
        <p14:creationId xmlns:p14="http://schemas.microsoft.com/office/powerpoint/2010/main" val="2381099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B053BEF3-BA6F-D5FE-8AC6-FC794BFB0976}"/>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6DB2CF7F-3D36-5826-F263-0C4BE282EECE}"/>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0A47535-8D3C-9ED8-74CC-164A56A2EA94}"/>
              </a:ext>
            </a:extLst>
          </p:cNvPr>
          <p:cNvSpPr>
            <a:spLocks noGrp="1"/>
          </p:cNvSpPr>
          <p:nvPr>
            <p:ph type="dt" sz="half" idx="10"/>
          </p:nvPr>
        </p:nvSpPr>
        <p:spPr/>
        <p:txBody>
          <a:bodyPr/>
          <a:lstStyle/>
          <a:p>
            <a:fld id="{246CB39B-5F4C-4A7E-9BE3-AAFD45576D16}" type="datetime2">
              <a:rPr lang="en-US" smtClean="0"/>
              <a:t>Saturday, December 30, 2023</a:t>
            </a:fld>
            <a:endParaRPr lang="en-US" dirty="0"/>
          </a:p>
        </p:txBody>
      </p:sp>
      <p:sp>
        <p:nvSpPr>
          <p:cNvPr id="5" name="Tijdelijke aanduiding voor voettekst 4">
            <a:extLst>
              <a:ext uri="{FF2B5EF4-FFF2-40B4-BE49-F238E27FC236}">
                <a16:creationId xmlns:a16="http://schemas.microsoft.com/office/drawing/2014/main" id="{834228F5-D8BD-7A42-AA4D-8F7225A597C6}"/>
              </a:ext>
            </a:extLst>
          </p:cNvPr>
          <p:cNvSpPr>
            <a:spLocks noGrp="1"/>
          </p:cNvSpPr>
          <p:nvPr>
            <p:ph type="ftr" sz="quarter" idx="11"/>
          </p:nvPr>
        </p:nvSpPr>
        <p:spPr/>
        <p:txBody>
          <a:bodyPr/>
          <a:lstStyle/>
          <a:p>
            <a:r>
              <a:rPr lang="en-US"/>
              <a:t>Sample Footer</a:t>
            </a:r>
            <a:endParaRPr lang="en-US" dirty="0"/>
          </a:p>
        </p:txBody>
      </p:sp>
      <p:sp>
        <p:nvSpPr>
          <p:cNvPr id="6" name="Tijdelijke aanduiding voor dianummer 5">
            <a:extLst>
              <a:ext uri="{FF2B5EF4-FFF2-40B4-BE49-F238E27FC236}">
                <a16:creationId xmlns:a16="http://schemas.microsoft.com/office/drawing/2014/main" id="{1879B300-A2A8-BA8D-F1B7-12F9743783ED}"/>
              </a:ext>
            </a:extLst>
          </p:cNvPr>
          <p:cNvSpPr>
            <a:spLocks noGrp="1"/>
          </p:cNvSpPr>
          <p:nvPr>
            <p:ph type="sldNum" sz="quarter" idx="12"/>
          </p:nvPr>
        </p:nvSpPr>
        <p:spPr/>
        <p:txBody>
          <a:bodyPr/>
          <a:lstStyle/>
          <a:p>
            <a:fld id="{DBA1B0FB-D917-4C8C-928F-313BD683BF39}" type="slidenum">
              <a:rPr lang="en-US" smtClean="0"/>
              <a:pPr/>
              <a:t>‹nr.›</a:t>
            </a:fld>
            <a:endParaRPr lang="en-US"/>
          </a:p>
        </p:txBody>
      </p:sp>
    </p:spTree>
    <p:extLst>
      <p:ext uri="{BB962C8B-B14F-4D97-AF65-F5344CB8AC3E}">
        <p14:creationId xmlns:p14="http://schemas.microsoft.com/office/powerpoint/2010/main" val="956625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F28E01-B26D-8739-3B83-53604975DBC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EF1B436-C07D-056E-3B09-F9C897134EB7}"/>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20026F1-C11D-A9DF-994E-38524378C653}"/>
              </a:ext>
            </a:extLst>
          </p:cNvPr>
          <p:cNvSpPr>
            <a:spLocks noGrp="1"/>
          </p:cNvSpPr>
          <p:nvPr>
            <p:ph type="dt" sz="half" idx="10"/>
          </p:nvPr>
        </p:nvSpPr>
        <p:spPr/>
        <p:txBody>
          <a:bodyPr/>
          <a:lstStyle/>
          <a:p>
            <a:fld id="{246CB39B-5F4C-4A7E-9BE3-AAFD45576D16}" type="datetime2">
              <a:rPr lang="en-US" smtClean="0"/>
              <a:t>Saturday, December 30, 2023</a:t>
            </a:fld>
            <a:endParaRPr lang="en-US" dirty="0"/>
          </a:p>
        </p:txBody>
      </p:sp>
      <p:sp>
        <p:nvSpPr>
          <p:cNvPr id="5" name="Tijdelijke aanduiding voor voettekst 4">
            <a:extLst>
              <a:ext uri="{FF2B5EF4-FFF2-40B4-BE49-F238E27FC236}">
                <a16:creationId xmlns:a16="http://schemas.microsoft.com/office/drawing/2014/main" id="{8D51B18B-6D40-DB92-6932-91D77FF6541E}"/>
              </a:ext>
            </a:extLst>
          </p:cNvPr>
          <p:cNvSpPr>
            <a:spLocks noGrp="1"/>
          </p:cNvSpPr>
          <p:nvPr>
            <p:ph type="ftr" sz="quarter" idx="11"/>
          </p:nvPr>
        </p:nvSpPr>
        <p:spPr/>
        <p:txBody>
          <a:bodyPr/>
          <a:lstStyle/>
          <a:p>
            <a:r>
              <a:rPr lang="en-US"/>
              <a:t>Sample Footer</a:t>
            </a:r>
            <a:endParaRPr lang="en-US" dirty="0"/>
          </a:p>
        </p:txBody>
      </p:sp>
      <p:sp>
        <p:nvSpPr>
          <p:cNvPr id="6" name="Tijdelijke aanduiding voor dianummer 5">
            <a:extLst>
              <a:ext uri="{FF2B5EF4-FFF2-40B4-BE49-F238E27FC236}">
                <a16:creationId xmlns:a16="http://schemas.microsoft.com/office/drawing/2014/main" id="{315A075A-7588-B054-BA87-7AF915AE384B}"/>
              </a:ext>
            </a:extLst>
          </p:cNvPr>
          <p:cNvSpPr>
            <a:spLocks noGrp="1"/>
          </p:cNvSpPr>
          <p:nvPr>
            <p:ph type="sldNum" sz="quarter" idx="12"/>
          </p:nvPr>
        </p:nvSpPr>
        <p:spPr/>
        <p:txBody>
          <a:bodyPr/>
          <a:lstStyle/>
          <a:p>
            <a:fld id="{DBA1B0FB-D917-4C8C-928F-313BD683BF39}" type="slidenum">
              <a:rPr lang="en-US" smtClean="0"/>
              <a:pPr/>
              <a:t>‹nr.›</a:t>
            </a:fld>
            <a:endParaRPr lang="en-US"/>
          </a:p>
        </p:txBody>
      </p:sp>
    </p:spTree>
    <p:extLst>
      <p:ext uri="{BB962C8B-B14F-4D97-AF65-F5344CB8AC3E}">
        <p14:creationId xmlns:p14="http://schemas.microsoft.com/office/powerpoint/2010/main" val="2739104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9B9557-768D-8B41-19AB-DA07C461DD31}"/>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D5D2F626-2CE2-314D-DEB5-C0B59A3375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FE750069-E9EB-E628-79D0-9CF90D4B90D7}"/>
              </a:ext>
            </a:extLst>
          </p:cNvPr>
          <p:cNvSpPr>
            <a:spLocks noGrp="1"/>
          </p:cNvSpPr>
          <p:nvPr>
            <p:ph type="dt" sz="half" idx="10"/>
          </p:nvPr>
        </p:nvSpPr>
        <p:spPr/>
        <p:txBody>
          <a:bodyPr/>
          <a:lstStyle/>
          <a:p>
            <a:fld id="{246CB39B-5F4C-4A7E-9BE3-AAFD45576D16}" type="datetime2">
              <a:rPr lang="en-US" smtClean="0"/>
              <a:t>Saturday, December 30, 2023</a:t>
            </a:fld>
            <a:endParaRPr lang="en-US" dirty="0"/>
          </a:p>
        </p:txBody>
      </p:sp>
      <p:sp>
        <p:nvSpPr>
          <p:cNvPr id="5" name="Tijdelijke aanduiding voor voettekst 4">
            <a:extLst>
              <a:ext uri="{FF2B5EF4-FFF2-40B4-BE49-F238E27FC236}">
                <a16:creationId xmlns:a16="http://schemas.microsoft.com/office/drawing/2014/main" id="{0B1DA8D8-9626-3137-272C-F0100EB7F655}"/>
              </a:ext>
            </a:extLst>
          </p:cNvPr>
          <p:cNvSpPr>
            <a:spLocks noGrp="1"/>
          </p:cNvSpPr>
          <p:nvPr>
            <p:ph type="ftr" sz="quarter" idx="11"/>
          </p:nvPr>
        </p:nvSpPr>
        <p:spPr/>
        <p:txBody>
          <a:bodyPr/>
          <a:lstStyle/>
          <a:p>
            <a:r>
              <a:rPr lang="en-US"/>
              <a:t>Sample Footer</a:t>
            </a:r>
            <a:endParaRPr lang="en-US" dirty="0"/>
          </a:p>
        </p:txBody>
      </p:sp>
      <p:sp>
        <p:nvSpPr>
          <p:cNvPr id="6" name="Tijdelijke aanduiding voor dianummer 5">
            <a:extLst>
              <a:ext uri="{FF2B5EF4-FFF2-40B4-BE49-F238E27FC236}">
                <a16:creationId xmlns:a16="http://schemas.microsoft.com/office/drawing/2014/main" id="{835BCDA1-5AF7-FEEE-38F4-198101349880}"/>
              </a:ext>
            </a:extLst>
          </p:cNvPr>
          <p:cNvSpPr>
            <a:spLocks noGrp="1"/>
          </p:cNvSpPr>
          <p:nvPr>
            <p:ph type="sldNum" sz="quarter" idx="12"/>
          </p:nvPr>
        </p:nvSpPr>
        <p:spPr/>
        <p:txBody>
          <a:bodyPr/>
          <a:lstStyle/>
          <a:p>
            <a:fld id="{DBA1B0FB-D917-4C8C-928F-313BD683BF39}" type="slidenum">
              <a:rPr lang="en-US" smtClean="0"/>
              <a:pPr/>
              <a:t>‹nr.›</a:t>
            </a:fld>
            <a:endParaRPr lang="en-US"/>
          </a:p>
        </p:txBody>
      </p:sp>
    </p:spTree>
    <p:extLst>
      <p:ext uri="{BB962C8B-B14F-4D97-AF65-F5344CB8AC3E}">
        <p14:creationId xmlns:p14="http://schemas.microsoft.com/office/powerpoint/2010/main" val="4247773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3EAB34-6015-13B0-E865-18566409608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23ED834A-B334-30D2-CA6C-8020F303B654}"/>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A12C70FD-8699-43CE-562C-A61BA88DC020}"/>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23007BC8-F361-C366-6224-425284BBE7BF}"/>
              </a:ext>
            </a:extLst>
          </p:cNvPr>
          <p:cNvSpPr>
            <a:spLocks noGrp="1"/>
          </p:cNvSpPr>
          <p:nvPr>
            <p:ph type="dt" sz="half" idx="10"/>
          </p:nvPr>
        </p:nvSpPr>
        <p:spPr/>
        <p:txBody>
          <a:bodyPr/>
          <a:lstStyle/>
          <a:p>
            <a:fld id="{246CB39B-5F4C-4A7E-9BE3-AAFD45576D16}" type="datetime2">
              <a:rPr lang="en-US" smtClean="0"/>
              <a:t>Saturday, December 30, 2023</a:t>
            </a:fld>
            <a:endParaRPr lang="en-US" dirty="0"/>
          </a:p>
        </p:txBody>
      </p:sp>
      <p:sp>
        <p:nvSpPr>
          <p:cNvPr id="6" name="Tijdelijke aanduiding voor voettekst 5">
            <a:extLst>
              <a:ext uri="{FF2B5EF4-FFF2-40B4-BE49-F238E27FC236}">
                <a16:creationId xmlns:a16="http://schemas.microsoft.com/office/drawing/2014/main" id="{43E595BF-938A-704C-6FBF-30A2B419DFC3}"/>
              </a:ext>
            </a:extLst>
          </p:cNvPr>
          <p:cNvSpPr>
            <a:spLocks noGrp="1"/>
          </p:cNvSpPr>
          <p:nvPr>
            <p:ph type="ftr" sz="quarter" idx="11"/>
          </p:nvPr>
        </p:nvSpPr>
        <p:spPr/>
        <p:txBody>
          <a:bodyPr/>
          <a:lstStyle/>
          <a:p>
            <a:r>
              <a:rPr lang="en-US"/>
              <a:t>Sample Footer</a:t>
            </a:r>
            <a:endParaRPr lang="en-US" dirty="0"/>
          </a:p>
        </p:txBody>
      </p:sp>
      <p:sp>
        <p:nvSpPr>
          <p:cNvPr id="7" name="Tijdelijke aanduiding voor dianummer 6">
            <a:extLst>
              <a:ext uri="{FF2B5EF4-FFF2-40B4-BE49-F238E27FC236}">
                <a16:creationId xmlns:a16="http://schemas.microsoft.com/office/drawing/2014/main" id="{7C29CABF-CAB0-AFC0-0EFF-EC838DAF26E0}"/>
              </a:ext>
            </a:extLst>
          </p:cNvPr>
          <p:cNvSpPr>
            <a:spLocks noGrp="1"/>
          </p:cNvSpPr>
          <p:nvPr>
            <p:ph type="sldNum" sz="quarter" idx="12"/>
          </p:nvPr>
        </p:nvSpPr>
        <p:spPr/>
        <p:txBody>
          <a:bodyPr/>
          <a:lstStyle/>
          <a:p>
            <a:fld id="{DBA1B0FB-D917-4C8C-928F-313BD683BF39}" type="slidenum">
              <a:rPr lang="en-US" smtClean="0"/>
              <a:pPr/>
              <a:t>‹nr.›</a:t>
            </a:fld>
            <a:endParaRPr lang="en-US"/>
          </a:p>
        </p:txBody>
      </p:sp>
    </p:spTree>
    <p:extLst>
      <p:ext uri="{BB962C8B-B14F-4D97-AF65-F5344CB8AC3E}">
        <p14:creationId xmlns:p14="http://schemas.microsoft.com/office/powerpoint/2010/main" val="2203977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17B2CF-888E-FBF7-1818-B780EF370812}"/>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C05EEE5A-E386-9BF8-3751-E8E3A8D0752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2AF17CC5-6407-0DA4-FC25-7C31EE58151C}"/>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B6BAE72E-5BCA-F0E6-2FC8-AAC3290BCD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EF141DA0-C044-4302-084D-B71967D52EAC}"/>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BFA29108-6993-42A7-2936-D06C14C96B7E}"/>
              </a:ext>
            </a:extLst>
          </p:cNvPr>
          <p:cNvSpPr>
            <a:spLocks noGrp="1"/>
          </p:cNvSpPr>
          <p:nvPr>
            <p:ph type="dt" sz="half" idx="10"/>
          </p:nvPr>
        </p:nvSpPr>
        <p:spPr/>
        <p:txBody>
          <a:bodyPr/>
          <a:lstStyle/>
          <a:p>
            <a:fld id="{246CB39B-5F4C-4A7E-9BE3-AAFD45576D16}" type="datetime2">
              <a:rPr lang="en-US" smtClean="0"/>
              <a:t>Saturday, December 30, 2023</a:t>
            </a:fld>
            <a:endParaRPr lang="en-US" dirty="0"/>
          </a:p>
        </p:txBody>
      </p:sp>
      <p:sp>
        <p:nvSpPr>
          <p:cNvPr id="8" name="Tijdelijke aanduiding voor voettekst 7">
            <a:extLst>
              <a:ext uri="{FF2B5EF4-FFF2-40B4-BE49-F238E27FC236}">
                <a16:creationId xmlns:a16="http://schemas.microsoft.com/office/drawing/2014/main" id="{C81ED9F7-CCF3-3B0F-2759-B17B1D439A5B}"/>
              </a:ext>
            </a:extLst>
          </p:cNvPr>
          <p:cNvSpPr>
            <a:spLocks noGrp="1"/>
          </p:cNvSpPr>
          <p:nvPr>
            <p:ph type="ftr" sz="quarter" idx="11"/>
          </p:nvPr>
        </p:nvSpPr>
        <p:spPr/>
        <p:txBody>
          <a:bodyPr/>
          <a:lstStyle/>
          <a:p>
            <a:r>
              <a:rPr lang="en-US"/>
              <a:t>Sample Footer</a:t>
            </a:r>
            <a:endParaRPr lang="en-US" dirty="0"/>
          </a:p>
        </p:txBody>
      </p:sp>
      <p:sp>
        <p:nvSpPr>
          <p:cNvPr id="9" name="Tijdelijke aanduiding voor dianummer 8">
            <a:extLst>
              <a:ext uri="{FF2B5EF4-FFF2-40B4-BE49-F238E27FC236}">
                <a16:creationId xmlns:a16="http://schemas.microsoft.com/office/drawing/2014/main" id="{D1AEF0B2-8F31-2279-59AE-9F3B7EFFB15F}"/>
              </a:ext>
            </a:extLst>
          </p:cNvPr>
          <p:cNvSpPr>
            <a:spLocks noGrp="1"/>
          </p:cNvSpPr>
          <p:nvPr>
            <p:ph type="sldNum" sz="quarter" idx="12"/>
          </p:nvPr>
        </p:nvSpPr>
        <p:spPr/>
        <p:txBody>
          <a:bodyPr/>
          <a:lstStyle/>
          <a:p>
            <a:fld id="{DBA1B0FB-D917-4C8C-928F-313BD683BF39}" type="slidenum">
              <a:rPr lang="en-US" smtClean="0"/>
              <a:pPr/>
              <a:t>‹nr.›</a:t>
            </a:fld>
            <a:endParaRPr lang="en-US"/>
          </a:p>
        </p:txBody>
      </p:sp>
    </p:spTree>
    <p:extLst>
      <p:ext uri="{BB962C8B-B14F-4D97-AF65-F5344CB8AC3E}">
        <p14:creationId xmlns:p14="http://schemas.microsoft.com/office/powerpoint/2010/main" val="168043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948939-6373-55A1-B38C-7402CABC59D7}"/>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EDFD993B-A04F-5B38-9F76-740C7072AE64}"/>
              </a:ext>
            </a:extLst>
          </p:cNvPr>
          <p:cNvSpPr>
            <a:spLocks noGrp="1"/>
          </p:cNvSpPr>
          <p:nvPr>
            <p:ph type="dt" sz="half" idx="10"/>
          </p:nvPr>
        </p:nvSpPr>
        <p:spPr/>
        <p:txBody>
          <a:bodyPr/>
          <a:lstStyle/>
          <a:p>
            <a:fld id="{246CB39B-5F4C-4A7E-9BE3-AAFD45576D16}" type="datetime2">
              <a:rPr lang="en-US" smtClean="0"/>
              <a:t>Saturday, December 30, 2023</a:t>
            </a:fld>
            <a:endParaRPr lang="en-US" dirty="0"/>
          </a:p>
        </p:txBody>
      </p:sp>
      <p:sp>
        <p:nvSpPr>
          <p:cNvPr id="4" name="Tijdelijke aanduiding voor voettekst 3">
            <a:extLst>
              <a:ext uri="{FF2B5EF4-FFF2-40B4-BE49-F238E27FC236}">
                <a16:creationId xmlns:a16="http://schemas.microsoft.com/office/drawing/2014/main" id="{1FF3BDF1-B7D6-8272-CA37-5ED8EA92301B}"/>
              </a:ext>
            </a:extLst>
          </p:cNvPr>
          <p:cNvSpPr>
            <a:spLocks noGrp="1"/>
          </p:cNvSpPr>
          <p:nvPr>
            <p:ph type="ftr" sz="quarter" idx="11"/>
          </p:nvPr>
        </p:nvSpPr>
        <p:spPr/>
        <p:txBody>
          <a:bodyPr/>
          <a:lstStyle/>
          <a:p>
            <a:r>
              <a:rPr lang="en-US"/>
              <a:t>Sample Footer</a:t>
            </a:r>
            <a:endParaRPr lang="en-US" dirty="0"/>
          </a:p>
        </p:txBody>
      </p:sp>
      <p:sp>
        <p:nvSpPr>
          <p:cNvPr id="5" name="Tijdelijke aanduiding voor dianummer 4">
            <a:extLst>
              <a:ext uri="{FF2B5EF4-FFF2-40B4-BE49-F238E27FC236}">
                <a16:creationId xmlns:a16="http://schemas.microsoft.com/office/drawing/2014/main" id="{639FF4D8-9366-8DCD-5DE1-EA2D10214EE1}"/>
              </a:ext>
            </a:extLst>
          </p:cNvPr>
          <p:cNvSpPr>
            <a:spLocks noGrp="1"/>
          </p:cNvSpPr>
          <p:nvPr>
            <p:ph type="sldNum" sz="quarter" idx="12"/>
          </p:nvPr>
        </p:nvSpPr>
        <p:spPr/>
        <p:txBody>
          <a:bodyPr/>
          <a:lstStyle/>
          <a:p>
            <a:fld id="{DBA1B0FB-D917-4C8C-928F-313BD683BF39}" type="slidenum">
              <a:rPr lang="en-US" smtClean="0"/>
              <a:pPr/>
              <a:t>‹nr.›</a:t>
            </a:fld>
            <a:endParaRPr lang="en-US"/>
          </a:p>
        </p:txBody>
      </p:sp>
    </p:spTree>
    <p:extLst>
      <p:ext uri="{BB962C8B-B14F-4D97-AF65-F5344CB8AC3E}">
        <p14:creationId xmlns:p14="http://schemas.microsoft.com/office/powerpoint/2010/main" val="462274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4FF746DE-6195-07DE-4C08-B025840E4187}"/>
              </a:ext>
            </a:extLst>
          </p:cNvPr>
          <p:cNvSpPr>
            <a:spLocks noGrp="1"/>
          </p:cNvSpPr>
          <p:nvPr>
            <p:ph type="dt" sz="half" idx="10"/>
          </p:nvPr>
        </p:nvSpPr>
        <p:spPr/>
        <p:txBody>
          <a:bodyPr/>
          <a:lstStyle/>
          <a:p>
            <a:fld id="{246CB39B-5F4C-4A7E-9BE3-AAFD45576D16}" type="datetime2">
              <a:rPr lang="en-US" smtClean="0"/>
              <a:t>Saturday, December 30, 2023</a:t>
            </a:fld>
            <a:endParaRPr lang="en-US" dirty="0"/>
          </a:p>
        </p:txBody>
      </p:sp>
      <p:sp>
        <p:nvSpPr>
          <p:cNvPr id="3" name="Tijdelijke aanduiding voor voettekst 2">
            <a:extLst>
              <a:ext uri="{FF2B5EF4-FFF2-40B4-BE49-F238E27FC236}">
                <a16:creationId xmlns:a16="http://schemas.microsoft.com/office/drawing/2014/main" id="{638B2509-F0B6-2AB5-6518-1D58C6D60EE2}"/>
              </a:ext>
            </a:extLst>
          </p:cNvPr>
          <p:cNvSpPr>
            <a:spLocks noGrp="1"/>
          </p:cNvSpPr>
          <p:nvPr>
            <p:ph type="ftr" sz="quarter" idx="11"/>
          </p:nvPr>
        </p:nvSpPr>
        <p:spPr/>
        <p:txBody>
          <a:bodyPr/>
          <a:lstStyle/>
          <a:p>
            <a:r>
              <a:rPr lang="en-US"/>
              <a:t>Sample Footer</a:t>
            </a:r>
            <a:endParaRPr lang="en-US" dirty="0"/>
          </a:p>
        </p:txBody>
      </p:sp>
      <p:sp>
        <p:nvSpPr>
          <p:cNvPr id="4" name="Tijdelijke aanduiding voor dianummer 3">
            <a:extLst>
              <a:ext uri="{FF2B5EF4-FFF2-40B4-BE49-F238E27FC236}">
                <a16:creationId xmlns:a16="http://schemas.microsoft.com/office/drawing/2014/main" id="{7A4EF6F0-CD85-6039-D813-01C78794A850}"/>
              </a:ext>
            </a:extLst>
          </p:cNvPr>
          <p:cNvSpPr>
            <a:spLocks noGrp="1"/>
          </p:cNvSpPr>
          <p:nvPr>
            <p:ph type="sldNum" sz="quarter" idx="12"/>
          </p:nvPr>
        </p:nvSpPr>
        <p:spPr/>
        <p:txBody>
          <a:bodyPr/>
          <a:lstStyle/>
          <a:p>
            <a:fld id="{DBA1B0FB-D917-4C8C-928F-313BD683BF39}" type="slidenum">
              <a:rPr lang="en-US" smtClean="0"/>
              <a:pPr/>
              <a:t>‹nr.›</a:t>
            </a:fld>
            <a:endParaRPr lang="en-US"/>
          </a:p>
        </p:txBody>
      </p:sp>
    </p:spTree>
    <p:extLst>
      <p:ext uri="{BB962C8B-B14F-4D97-AF65-F5344CB8AC3E}">
        <p14:creationId xmlns:p14="http://schemas.microsoft.com/office/powerpoint/2010/main" val="1244825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8FE522-8B7C-7E89-08F3-770AF81E032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289A545C-3D44-3E7F-361C-F1FA57718AE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0BF1DEE9-0CED-EB81-35AC-9E9F0650CA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C7BE46CC-AE81-8183-A652-5236D04420C7}"/>
              </a:ext>
            </a:extLst>
          </p:cNvPr>
          <p:cNvSpPr>
            <a:spLocks noGrp="1"/>
          </p:cNvSpPr>
          <p:nvPr>
            <p:ph type="dt" sz="half" idx="10"/>
          </p:nvPr>
        </p:nvSpPr>
        <p:spPr/>
        <p:txBody>
          <a:bodyPr/>
          <a:lstStyle/>
          <a:p>
            <a:fld id="{246CB39B-5F4C-4A7E-9BE3-AAFD45576D16}" type="datetime2">
              <a:rPr lang="en-US" smtClean="0"/>
              <a:t>Saturday, December 30, 2023</a:t>
            </a:fld>
            <a:endParaRPr lang="en-US" dirty="0"/>
          </a:p>
        </p:txBody>
      </p:sp>
      <p:sp>
        <p:nvSpPr>
          <p:cNvPr id="6" name="Tijdelijke aanduiding voor voettekst 5">
            <a:extLst>
              <a:ext uri="{FF2B5EF4-FFF2-40B4-BE49-F238E27FC236}">
                <a16:creationId xmlns:a16="http://schemas.microsoft.com/office/drawing/2014/main" id="{37DE043A-E90E-252B-1B7D-0A0EADFE0106}"/>
              </a:ext>
            </a:extLst>
          </p:cNvPr>
          <p:cNvSpPr>
            <a:spLocks noGrp="1"/>
          </p:cNvSpPr>
          <p:nvPr>
            <p:ph type="ftr" sz="quarter" idx="11"/>
          </p:nvPr>
        </p:nvSpPr>
        <p:spPr/>
        <p:txBody>
          <a:bodyPr/>
          <a:lstStyle/>
          <a:p>
            <a:r>
              <a:rPr lang="en-US"/>
              <a:t>Sample Footer</a:t>
            </a:r>
            <a:endParaRPr lang="en-US" dirty="0"/>
          </a:p>
        </p:txBody>
      </p:sp>
      <p:sp>
        <p:nvSpPr>
          <p:cNvPr id="7" name="Tijdelijke aanduiding voor dianummer 6">
            <a:extLst>
              <a:ext uri="{FF2B5EF4-FFF2-40B4-BE49-F238E27FC236}">
                <a16:creationId xmlns:a16="http://schemas.microsoft.com/office/drawing/2014/main" id="{34D8C168-CFB2-A4CD-CD83-7F577B98202C}"/>
              </a:ext>
            </a:extLst>
          </p:cNvPr>
          <p:cNvSpPr>
            <a:spLocks noGrp="1"/>
          </p:cNvSpPr>
          <p:nvPr>
            <p:ph type="sldNum" sz="quarter" idx="12"/>
          </p:nvPr>
        </p:nvSpPr>
        <p:spPr/>
        <p:txBody>
          <a:bodyPr/>
          <a:lstStyle/>
          <a:p>
            <a:fld id="{DBA1B0FB-D917-4C8C-928F-313BD683BF39}" type="slidenum">
              <a:rPr lang="en-US" smtClean="0"/>
              <a:pPr/>
              <a:t>‹nr.›</a:t>
            </a:fld>
            <a:endParaRPr lang="en-US"/>
          </a:p>
        </p:txBody>
      </p:sp>
    </p:spTree>
    <p:extLst>
      <p:ext uri="{BB962C8B-B14F-4D97-AF65-F5344CB8AC3E}">
        <p14:creationId xmlns:p14="http://schemas.microsoft.com/office/powerpoint/2010/main" val="2337910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1ED007-F2A8-E40D-DDF4-169B976FF70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02F5293B-E02D-6A2E-11F1-B919D38C47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28DED20-609C-94AB-4490-72FF9C6320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65AEDA88-DFE6-7FA4-3B40-913D9447E52B}"/>
              </a:ext>
            </a:extLst>
          </p:cNvPr>
          <p:cNvSpPr>
            <a:spLocks noGrp="1"/>
          </p:cNvSpPr>
          <p:nvPr>
            <p:ph type="dt" sz="half" idx="10"/>
          </p:nvPr>
        </p:nvSpPr>
        <p:spPr/>
        <p:txBody>
          <a:bodyPr/>
          <a:lstStyle/>
          <a:p>
            <a:fld id="{246CB39B-5F4C-4A7E-9BE3-AAFD45576D16}" type="datetime2">
              <a:rPr lang="en-US" smtClean="0"/>
              <a:t>Saturday, December 30, 2023</a:t>
            </a:fld>
            <a:endParaRPr lang="en-US" dirty="0"/>
          </a:p>
        </p:txBody>
      </p:sp>
      <p:sp>
        <p:nvSpPr>
          <p:cNvPr id="6" name="Tijdelijke aanduiding voor voettekst 5">
            <a:extLst>
              <a:ext uri="{FF2B5EF4-FFF2-40B4-BE49-F238E27FC236}">
                <a16:creationId xmlns:a16="http://schemas.microsoft.com/office/drawing/2014/main" id="{F79632CD-B116-2884-7A3E-6683F1A12B13}"/>
              </a:ext>
            </a:extLst>
          </p:cNvPr>
          <p:cNvSpPr>
            <a:spLocks noGrp="1"/>
          </p:cNvSpPr>
          <p:nvPr>
            <p:ph type="ftr" sz="quarter" idx="11"/>
          </p:nvPr>
        </p:nvSpPr>
        <p:spPr/>
        <p:txBody>
          <a:bodyPr/>
          <a:lstStyle/>
          <a:p>
            <a:r>
              <a:rPr lang="en-US"/>
              <a:t>Sample Footer</a:t>
            </a:r>
            <a:endParaRPr lang="en-US" dirty="0"/>
          </a:p>
        </p:txBody>
      </p:sp>
      <p:sp>
        <p:nvSpPr>
          <p:cNvPr id="7" name="Tijdelijke aanduiding voor dianummer 6">
            <a:extLst>
              <a:ext uri="{FF2B5EF4-FFF2-40B4-BE49-F238E27FC236}">
                <a16:creationId xmlns:a16="http://schemas.microsoft.com/office/drawing/2014/main" id="{F5E516A7-290D-8063-4099-9B2CA419941D}"/>
              </a:ext>
            </a:extLst>
          </p:cNvPr>
          <p:cNvSpPr>
            <a:spLocks noGrp="1"/>
          </p:cNvSpPr>
          <p:nvPr>
            <p:ph type="sldNum" sz="quarter" idx="12"/>
          </p:nvPr>
        </p:nvSpPr>
        <p:spPr/>
        <p:txBody>
          <a:bodyPr/>
          <a:lstStyle/>
          <a:p>
            <a:fld id="{DBA1B0FB-D917-4C8C-928F-313BD683BF39}" type="slidenum">
              <a:rPr lang="en-US" smtClean="0"/>
              <a:pPr/>
              <a:t>‹nr.›</a:t>
            </a:fld>
            <a:endParaRPr lang="en-US"/>
          </a:p>
        </p:txBody>
      </p:sp>
    </p:spTree>
    <p:extLst>
      <p:ext uri="{BB962C8B-B14F-4D97-AF65-F5344CB8AC3E}">
        <p14:creationId xmlns:p14="http://schemas.microsoft.com/office/powerpoint/2010/main" val="1423356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7431851C-D405-D9AB-5E39-9B547FD465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E6E2708D-FA16-B642-E972-1A8BEE73B5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9D0DB86-4058-9B8B-B023-40CE2F3737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6CB39B-5F4C-4A7E-9BE3-AAFD45576D16}" type="datetime2">
              <a:rPr lang="en-US" smtClean="0"/>
              <a:t>Saturday, December 30, 2023</a:t>
            </a:fld>
            <a:endParaRPr lang="en-US" dirty="0"/>
          </a:p>
        </p:txBody>
      </p:sp>
      <p:sp>
        <p:nvSpPr>
          <p:cNvPr id="5" name="Tijdelijke aanduiding voor voettekst 4">
            <a:extLst>
              <a:ext uri="{FF2B5EF4-FFF2-40B4-BE49-F238E27FC236}">
                <a16:creationId xmlns:a16="http://schemas.microsoft.com/office/drawing/2014/main" id="{69E69BBF-BF2A-C9E7-8E88-2F7BED57D0B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Sample Footer</a:t>
            </a:r>
            <a:endParaRPr lang="en-US" dirty="0"/>
          </a:p>
        </p:txBody>
      </p:sp>
      <p:sp>
        <p:nvSpPr>
          <p:cNvPr id="6" name="Tijdelijke aanduiding voor dianummer 5">
            <a:extLst>
              <a:ext uri="{FF2B5EF4-FFF2-40B4-BE49-F238E27FC236}">
                <a16:creationId xmlns:a16="http://schemas.microsoft.com/office/drawing/2014/main" id="{D7430926-96FC-9128-26D8-EC5641A84A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A1B0FB-D917-4C8C-928F-313BD683BF39}" type="slidenum">
              <a:rPr lang="en-US" smtClean="0"/>
              <a:pPr/>
              <a:t>‹nr.›</a:t>
            </a:fld>
            <a:endParaRPr lang="en-US"/>
          </a:p>
        </p:txBody>
      </p:sp>
    </p:spTree>
    <p:extLst>
      <p:ext uri="{BB962C8B-B14F-4D97-AF65-F5344CB8AC3E}">
        <p14:creationId xmlns:p14="http://schemas.microsoft.com/office/powerpoint/2010/main" val="165827971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6.xml"/><Relationship Id="rId7" Type="http://schemas.openxmlformats.org/officeDocument/2006/relationships/image" Target="../media/image43.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hyperlink" Target="mailto:kristof.boels@telenet.be" TargetMode="External"/><Relationship Id="rId2" Type="http://schemas.openxmlformats.org/officeDocument/2006/relationships/hyperlink" Target="http://www.g4ght.sky-net.org.uk/" TargetMode="Externa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44.pn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hyperlink" Target="https://www.qrz.com/db/ON3RMB" TargetMode="Externa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48.svg"/></Relationships>
</file>

<file path=ppt/slides/_rels/slide1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52.jpeg"/><Relationship Id="rId4" Type="http://schemas.openxmlformats.org/officeDocument/2006/relationships/image" Target="../media/image51.jpeg"/></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6.sv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54.sv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54.sv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6.sv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43.png"/><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6.xml"/><Relationship Id="rId5" Type="http://schemas.openxmlformats.org/officeDocument/2006/relationships/image" Target="../media/image2.jpeg"/><Relationship Id="rId4" Type="http://schemas.openxmlformats.org/officeDocument/2006/relationships/image" Target="../media/image61.png"/></Relationships>
</file>

<file path=ppt/slides/_rels/slide27.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2.jpeg"/><Relationship Id="rId7" Type="http://schemas.openxmlformats.org/officeDocument/2006/relationships/diagramColors" Target="../diagrams/colors7.xml"/><Relationship Id="rId2" Type="http://schemas.openxmlformats.org/officeDocument/2006/relationships/image" Target="../media/image62.jpeg"/><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mailto:Kristof.boels@telenet.be" TargetMode="External"/><Relationship Id="rId1" Type="http://schemas.openxmlformats.org/officeDocument/2006/relationships/slideLayout" Target="../slideLayouts/slideLayout2.xml"/><Relationship Id="rId6" Type="http://schemas.openxmlformats.org/officeDocument/2006/relationships/image" Target="../media/image64.svg"/><Relationship Id="rId5" Type="http://schemas.openxmlformats.org/officeDocument/2006/relationships/image" Target="../media/image63.pn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hyperlink" Target="https://www.qrz.com/db/ON3RMB"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png"/><Relationship Id="rId1" Type="http://schemas.openxmlformats.org/officeDocument/2006/relationships/slideLayout" Target="../slideLayouts/slideLayout6.xml"/><Relationship Id="rId5" Type="http://schemas.openxmlformats.org/officeDocument/2006/relationships/image" Target="../media/image9.sv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19.svg"/></Relationships>
</file>

<file path=ppt/slides/_rels/slide8.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1" name="Rectangle 123">
            <a:extLst>
              <a:ext uri="{FF2B5EF4-FFF2-40B4-BE49-F238E27FC236}">
                <a16:creationId xmlns:a16="http://schemas.microsoft.com/office/drawing/2014/main" id="{337940BB-FBC4-492E-BD92-3B7B914D0E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5D7E95-7701-F17A-1644-B4023D5B9317}"/>
              </a:ext>
            </a:extLst>
          </p:cNvPr>
          <p:cNvSpPr>
            <a:spLocks noGrp="1"/>
          </p:cNvSpPr>
          <p:nvPr>
            <p:ph type="ctrTitle"/>
          </p:nvPr>
        </p:nvSpPr>
        <p:spPr>
          <a:xfrm>
            <a:off x="4853988" y="320041"/>
            <a:ext cx="6707084" cy="3892668"/>
          </a:xfrm>
        </p:spPr>
        <p:txBody>
          <a:bodyPr vert="horz" lIns="91440" tIns="45720" rIns="91440" bIns="45720" rtlCol="0">
            <a:normAutofit fontScale="90000"/>
          </a:bodyPr>
          <a:lstStyle/>
          <a:p>
            <a:r>
              <a:rPr lang="en-US" sz="6600" kern="1200" dirty="0">
                <a:latin typeface="+mj-lt"/>
                <a:ea typeface="+mj-ea"/>
                <a:cs typeface="+mj-cs"/>
              </a:rPr>
              <a:t>       </a:t>
            </a:r>
            <a:br>
              <a:rPr lang="en-US" sz="6600" kern="1200" dirty="0">
                <a:latin typeface="+mj-lt"/>
                <a:ea typeface="+mj-ea"/>
                <a:cs typeface="+mj-cs"/>
              </a:rPr>
            </a:br>
            <a:br>
              <a:rPr lang="en-US" sz="6600" kern="1200" dirty="0">
                <a:latin typeface="+mj-lt"/>
                <a:ea typeface="+mj-ea"/>
                <a:cs typeface="+mj-cs"/>
              </a:rPr>
            </a:br>
            <a:br>
              <a:rPr lang="en-US" sz="6600" kern="1200" dirty="0">
                <a:latin typeface="+mj-lt"/>
                <a:ea typeface="+mj-ea"/>
                <a:cs typeface="+mj-cs"/>
              </a:rPr>
            </a:br>
            <a:br>
              <a:rPr lang="en-US" sz="6600" kern="1200" dirty="0">
                <a:latin typeface="+mj-lt"/>
                <a:ea typeface="+mj-ea"/>
                <a:cs typeface="+mj-cs"/>
              </a:rPr>
            </a:br>
            <a:br>
              <a:rPr lang="en-US" sz="6600" kern="1200" dirty="0">
                <a:latin typeface="+mj-lt"/>
                <a:ea typeface="+mj-ea"/>
                <a:cs typeface="+mj-cs"/>
              </a:rPr>
            </a:br>
            <a:br>
              <a:rPr lang="en-US" sz="6600" kern="1200" dirty="0">
                <a:latin typeface="+mj-lt"/>
                <a:ea typeface="+mj-ea"/>
                <a:cs typeface="+mj-cs"/>
              </a:rPr>
            </a:br>
            <a:br>
              <a:rPr lang="en-US" sz="6600" kern="1200" dirty="0">
                <a:latin typeface="+mj-lt"/>
                <a:ea typeface="+mj-ea"/>
                <a:cs typeface="+mj-cs"/>
              </a:rPr>
            </a:br>
            <a:br>
              <a:rPr lang="en-US" sz="6600" b="1" kern="1200" dirty="0">
                <a:latin typeface="+mj-lt"/>
                <a:ea typeface="+mj-ea"/>
                <a:cs typeface="+mj-cs"/>
              </a:rPr>
            </a:br>
            <a:r>
              <a:rPr lang="en-US" sz="6600" b="1" kern="1200" dirty="0">
                <a:solidFill>
                  <a:srgbClr val="0070C0"/>
                </a:solidFill>
                <a:latin typeface="+mj-lt"/>
                <a:ea typeface="+mj-ea"/>
                <a:cs typeface="+mj-cs"/>
              </a:rPr>
              <a:t>Getting started with WAB! </a:t>
            </a:r>
            <a:r>
              <a:rPr lang="en-US" sz="1800" b="1" kern="1200" dirty="0">
                <a:solidFill>
                  <a:srgbClr val="0070C0"/>
                </a:solidFill>
                <a:latin typeface="+mj-lt"/>
                <a:ea typeface="+mj-ea"/>
                <a:cs typeface="+mj-cs"/>
              </a:rPr>
              <a:t>(your guide to WAB membership and more)</a:t>
            </a:r>
            <a:endParaRPr lang="en-US" sz="6600" b="1" kern="1200" dirty="0">
              <a:solidFill>
                <a:srgbClr val="0070C0"/>
              </a:solidFill>
              <a:latin typeface="+mj-lt"/>
              <a:ea typeface="+mj-ea"/>
              <a:cs typeface="+mj-cs"/>
            </a:endParaRPr>
          </a:p>
        </p:txBody>
      </p:sp>
      <p:sp>
        <p:nvSpPr>
          <p:cNvPr id="3" name="Ondertitel 2">
            <a:extLst>
              <a:ext uri="{FF2B5EF4-FFF2-40B4-BE49-F238E27FC236}">
                <a16:creationId xmlns:a16="http://schemas.microsoft.com/office/drawing/2014/main" id="{677475B2-693D-0683-AD74-AB4601725438}"/>
              </a:ext>
            </a:extLst>
          </p:cNvPr>
          <p:cNvSpPr>
            <a:spLocks noGrp="1"/>
          </p:cNvSpPr>
          <p:nvPr>
            <p:ph type="subTitle" idx="1"/>
          </p:nvPr>
        </p:nvSpPr>
        <p:spPr>
          <a:xfrm>
            <a:off x="4853699" y="4631161"/>
            <a:ext cx="6707366" cy="1569486"/>
          </a:xfrm>
        </p:spPr>
        <p:txBody>
          <a:bodyPr vert="horz" lIns="91440" tIns="45720" rIns="91440" bIns="45720" rtlCol="0">
            <a:normAutofit fontScale="40000" lnSpcReduction="20000"/>
          </a:bodyPr>
          <a:lstStyle/>
          <a:p>
            <a:pPr indent="-228600" algn="l">
              <a:buFont typeface="Arial" panose="020B0604020202020204" pitchFamily="34" charset="0"/>
              <a:buChar char="•"/>
            </a:pPr>
            <a:endParaRPr lang="en-US" sz="600" dirty="0"/>
          </a:p>
          <a:p>
            <a:pPr algn="l"/>
            <a:endParaRPr lang="en-US" sz="600" dirty="0"/>
          </a:p>
          <a:p>
            <a:pPr algn="l"/>
            <a:endParaRPr lang="en-US" sz="600" dirty="0"/>
          </a:p>
          <a:p>
            <a:pPr algn="r"/>
            <a:r>
              <a:rPr lang="en-US" sz="3800" dirty="0">
                <a:solidFill>
                  <a:srgbClr val="0070C0"/>
                </a:solidFill>
              </a:rPr>
              <a:t>© ON3RMB </a:t>
            </a:r>
          </a:p>
          <a:p>
            <a:pPr algn="r"/>
            <a:r>
              <a:rPr lang="en-US" sz="3800" dirty="0">
                <a:solidFill>
                  <a:srgbClr val="0070C0"/>
                </a:solidFill>
              </a:rPr>
              <a:t>Boels Kristof</a:t>
            </a:r>
          </a:p>
          <a:p>
            <a:pPr algn="r"/>
            <a:r>
              <a:rPr lang="en-US" sz="3800" dirty="0">
                <a:solidFill>
                  <a:srgbClr val="0070C0"/>
                </a:solidFill>
              </a:rPr>
              <a:t>WAB #24408</a:t>
            </a:r>
          </a:p>
          <a:p>
            <a:pPr algn="r"/>
            <a:r>
              <a:rPr lang="en-US" sz="3800" dirty="0">
                <a:solidFill>
                  <a:srgbClr val="0070C0"/>
                </a:solidFill>
              </a:rPr>
              <a:t>Kristof.boels@telenet.be</a:t>
            </a:r>
          </a:p>
          <a:p>
            <a:pPr indent="-228600" algn="l">
              <a:buFont typeface="Arial" panose="020B0604020202020204" pitchFamily="34" charset="0"/>
              <a:buChar char="•"/>
            </a:pPr>
            <a:endParaRPr lang="en-US" sz="3800" dirty="0">
              <a:solidFill>
                <a:srgbClr val="0070C0"/>
              </a:solidFill>
            </a:endParaRPr>
          </a:p>
          <a:p>
            <a:pPr indent="-228600" algn="l">
              <a:buFont typeface="Arial" panose="020B0604020202020204" pitchFamily="34" charset="0"/>
              <a:buChar char="•"/>
            </a:pPr>
            <a:endParaRPr lang="en-US" sz="600" dirty="0"/>
          </a:p>
          <a:p>
            <a:pPr indent="-228600" algn="l">
              <a:buFont typeface="Arial" panose="020B0604020202020204" pitchFamily="34" charset="0"/>
              <a:buChar char="•"/>
            </a:pPr>
            <a:endParaRPr lang="en-US" sz="600" dirty="0"/>
          </a:p>
        </p:txBody>
      </p:sp>
      <p:pic>
        <p:nvPicPr>
          <p:cNvPr id="5" name="Afbeelding 4" descr="Afbeelding met tekst, logo, clipart, symbool&#10;&#10;Automatisch gegenereerde beschrijving">
            <a:extLst>
              <a:ext uri="{FF2B5EF4-FFF2-40B4-BE49-F238E27FC236}">
                <a16:creationId xmlns:a16="http://schemas.microsoft.com/office/drawing/2014/main" id="{506CEB53-0E51-FB06-C5A2-9ECFF89377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 y="1173846"/>
            <a:ext cx="4087368" cy="4192172"/>
          </a:xfrm>
          <a:prstGeom prst="rect">
            <a:avLst/>
          </a:prstGeom>
          <a:effectLst>
            <a:glow>
              <a:schemeClr val="accent1">
                <a:alpha val="40000"/>
              </a:schemeClr>
            </a:glow>
            <a:outerShdw blurRad="50800" dist="101600" dir="18900000" algn="bl" rotWithShape="0">
              <a:prstClr val="black">
                <a:alpha val="40000"/>
              </a:prstClr>
            </a:outerShdw>
            <a:reflection blurRad="6350" stA="52000" endA="300" endPos="0" dir="5400000" sy="-100000" algn="bl" rotWithShape="0"/>
          </a:effectLst>
          <a:scene3d>
            <a:camera prst="orthographicFront"/>
            <a:lightRig rig="threePt" dir="t"/>
          </a:scene3d>
          <a:sp3d/>
        </p:spPr>
      </p:pic>
      <p:sp>
        <p:nvSpPr>
          <p:cNvPr id="142"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53987" y="4409267"/>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Afbeelding 21" descr="Afbeelding met symbool, Lettertype, logo, Handelsmerk&#10;&#10;Automatisch gegenereerde beschrijving">
            <a:extLst>
              <a:ext uri="{FF2B5EF4-FFF2-40B4-BE49-F238E27FC236}">
                <a16:creationId xmlns:a16="http://schemas.microsoft.com/office/drawing/2014/main" id="{F4ED294C-11D1-7E7F-8F2C-86984F5A97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sp>
        <p:nvSpPr>
          <p:cNvPr id="4" name="Tekstvak 3">
            <a:extLst>
              <a:ext uri="{FF2B5EF4-FFF2-40B4-BE49-F238E27FC236}">
                <a16:creationId xmlns:a16="http://schemas.microsoft.com/office/drawing/2014/main" id="{A6A0F7A6-0CDC-FAE1-FB98-8E7E6F80FDD7}"/>
              </a:ext>
            </a:extLst>
          </p:cNvPr>
          <p:cNvSpPr txBox="1"/>
          <p:nvPr/>
        </p:nvSpPr>
        <p:spPr>
          <a:xfrm>
            <a:off x="314240" y="5923648"/>
            <a:ext cx="2112609" cy="276999"/>
          </a:xfrm>
          <a:prstGeom prst="rect">
            <a:avLst/>
          </a:prstGeom>
          <a:noFill/>
        </p:spPr>
        <p:txBody>
          <a:bodyPr wrap="square" rtlCol="0">
            <a:spAutoFit/>
          </a:bodyPr>
          <a:lstStyle/>
          <a:p>
            <a:r>
              <a:rPr lang="nl-BE" sz="1200" dirty="0">
                <a:solidFill>
                  <a:srgbClr val="0070C0"/>
                </a:solidFill>
              </a:rPr>
              <a:t>Version 1.0</a:t>
            </a:r>
            <a:endParaRPr lang="nl-NL" sz="1200" dirty="0">
              <a:solidFill>
                <a:srgbClr val="0070C0"/>
              </a:solidFill>
            </a:endParaRPr>
          </a:p>
        </p:txBody>
      </p:sp>
    </p:spTree>
    <p:extLst>
      <p:ext uri="{BB962C8B-B14F-4D97-AF65-F5344CB8AC3E}">
        <p14:creationId xmlns:p14="http://schemas.microsoft.com/office/powerpoint/2010/main" val="124433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8C92A4E4-BC4C-7663-2C2B-B68B299D122F}"/>
              </a:ext>
            </a:extLst>
          </p:cNvPr>
          <p:cNvSpPr>
            <a:spLocks noGrp="1"/>
          </p:cNvSpPr>
          <p:nvPr>
            <p:ph type="title"/>
          </p:nvPr>
        </p:nvSpPr>
        <p:spPr/>
        <p:txBody>
          <a:bodyPr/>
          <a:lstStyle/>
          <a:p>
            <a:pPr algn="ctr"/>
            <a:r>
              <a:rPr lang="nl-BE" dirty="0" err="1">
                <a:solidFill>
                  <a:srgbClr val="0070C0"/>
                </a:solidFill>
              </a:rPr>
              <a:t>What</a:t>
            </a:r>
            <a:r>
              <a:rPr lang="nl-BE" dirty="0">
                <a:solidFill>
                  <a:srgbClr val="0070C0"/>
                </a:solidFill>
              </a:rPr>
              <a:t> are WAB-squares?</a:t>
            </a:r>
            <a:endParaRPr lang="nl-NL" dirty="0">
              <a:solidFill>
                <a:srgbClr val="0070C0"/>
              </a:solidFill>
            </a:endParaRPr>
          </a:p>
        </p:txBody>
      </p:sp>
      <p:pic>
        <p:nvPicPr>
          <p:cNvPr id="8" name="Tijdelijke aanduiding voor inhoud 7" descr="Afbeelding met tekst, diagram&#10;&#10;Automatisch gegenereerde beschrijving">
            <a:extLst>
              <a:ext uri="{FF2B5EF4-FFF2-40B4-BE49-F238E27FC236}">
                <a16:creationId xmlns:a16="http://schemas.microsoft.com/office/drawing/2014/main" id="{2E62EEFA-C8B3-F524-2A7C-4DBD7E3AE0ED}"/>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076353" y="1408382"/>
            <a:ext cx="2761672" cy="5127536"/>
          </a:xfrm>
        </p:spPr>
      </p:pic>
      <p:pic>
        <p:nvPicPr>
          <p:cNvPr id="10" name="Tijdelijke aanduiding voor inhoud 9" descr="Afbeelding met tekst, Lettertype, schermopname, nummer&#10;&#10;Automatisch gegenereerde beschrijving">
            <a:extLst>
              <a:ext uri="{FF2B5EF4-FFF2-40B4-BE49-F238E27FC236}">
                <a16:creationId xmlns:a16="http://schemas.microsoft.com/office/drawing/2014/main" id="{AF50F886-E92E-81AF-66C2-FDE25C5DF627}"/>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801732" y="2577107"/>
            <a:ext cx="3490244" cy="3251038"/>
          </a:xfrm>
        </p:spPr>
      </p:pic>
      <p:sp>
        <p:nvSpPr>
          <p:cNvPr id="12" name="Tekstvak 11">
            <a:extLst>
              <a:ext uri="{FF2B5EF4-FFF2-40B4-BE49-F238E27FC236}">
                <a16:creationId xmlns:a16="http://schemas.microsoft.com/office/drawing/2014/main" id="{7E8EB209-401F-B00C-2AFE-4559DDE7100C}"/>
              </a:ext>
            </a:extLst>
          </p:cNvPr>
          <p:cNvSpPr txBox="1"/>
          <p:nvPr/>
        </p:nvSpPr>
        <p:spPr>
          <a:xfrm>
            <a:off x="838200" y="4908341"/>
            <a:ext cx="1764146" cy="646331"/>
          </a:xfrm>
          <a:prstGeom prst="rect">
            <a:avLst/>
          </a:prstGeom>
          <a:noFill/>
        </p:spPr>
        <p:txBody>
          <a:bodyPr wrap="square">
            <a:spAutoFit/>
          </a:bodyPr>
          <a:lstStyle/>
          <a:p>
            <a:r>
              <a:rPr lang="nl-BE" dirty="0">
                <a:solidFill>
                  <a:srgbClr val="0070C0"/>
                </a:solidFill>
              </a:rPr>
              <a:t>(Large) 1</a:t>
            </a:r>
            <a:r>
              <a:rPr lang="nl-NL" dirty="0">
                <a:solidFill>
                  <a:srgbClr val="0070C0"/>
                </a:solidFill>
              </a:rPr>
              <a:t>00km² squares</a:t>
            </a:r>
          </a:p>
        </p:txBody>
      </p:sp>
      <p:sp>
        <p:nvSpPr>
          <p:cNvPr id="16" name="Tekstvak 15">
            <a:extLst>
              <a:ext uri="{FF2B5EF4-FFF2-40B4-BE49-F238E27FC236}">
                <a16:creationId xmlns:a16="http://schemas.microsoft.com/office/drawing/2014/main" id="{BC42CE63-EA85-4699-139D-7A1C5C806E62}"/>
              </a:ext>
            </a:extLst>
          </p:cNvPr>
          <p:cNvSpPr txBox="1"/>
          <p:nvPr/>
        </p:nvSpPr>
        <p:spPr>
          <a:xfrm>
            <a:off x="7806284" y="2207775"/>
            <a:ext cx="1481139" cy="369332"/>
          </a:xfrm>
          <a:prstGeom prst="rect">
            <a:avLst/>
          </a:prstGeom>
          <a:noFill/>
        </p:spPr>
        <p:txBody>
          <a:bodyPr wrap="square">
            <a:spAutoFit/>
          </a:bodyPr>
          <a:lstStyle/>
          <a:p>
            <a:r>
              <a:rPr lang="nl-BE" dirty="0">
                <a:solidFill>
                  <a:srgbClr val="0070C0"/>
                </a:solidFill>
              </a:rPr>
              <a:t>(1</a:t>
            </a:r>
            <a:r>
              <a:rPr lang="nl-NL" dirty="0">
                <a:solidFill>
                  <a:srgbClr val="0070C0"/>
                </a:solidFill>
              </a:rPr>
              <a:t>00x) 10km²</a:t>
            </a:r>
          </a:p>
        </p:txBody>
      </p:sp>
      <p:pic>
        <p:nvPicPr>
          <p:cNvPr id="18" name="Afbeelding 17" descr="Afbeelding met symbool, Lettertype, logo, Handelsmerk&#10;&#10;Automatisch gegenereerde beschrijving">
            <a:extLst>
              <a:ext uri="{FF2B5EF4-FFF2-40B4-BE49-F238E27FC236}">
                <a16:creationId xmlns:a16="http://schemas.microsoft.com/office/drawing/2014/main" id="{BFD8DCE9-7944-F180-4BAA-45AEA81520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spTree>
    <p:extLst>
      <p:ext uri="{BB962C8B-B14F-4D97-AF65-F5344CB8AC3E}">
        <p14:creationId xmlns:p14="http://schemas.microsoft.com/office/powerpoint/2010/main" val="162587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DC95FF3-80D0-892D-5D7E-AA43C3B0F710}"/>
              </a:ext>
            </a:extLst>
          </p:cNvPr>
          <p:cNvSpPr>
            <a:spLocks noGrp="1"/>
          </p:cNvSpPr>
          <p:nvPr>
            <p:ph type="title"/>
          </p:nvPr>
        </p:nvSpPr>
        <p:spPr>
          <a:xfrm>
            <a:off x="838200" y="557188"/>
            <a:ext cx="10515600" cy="1133499"/>
          </a:xfrm>
        </p:spPr>
        <p:txBody>
          <a:bodyPr>
            <a:normAutofit/>
          </a:bodyPr>
          <a:lstStyle/>
          <a:p>
            <a:pPr algn="ctr"/>
            <a:r>
              <a:rPr lang="nl-NL" sz="4000">
                <a:solidFill>
                  <a:srgbClr val="0070C0"/>
                </a:solidFill>
              </a:rPr>
              <a:t>What are WAB-squares and how to find them?</a:t>
            </a:r>
            <a:endParaRPr lang="nl-NL" sz="4000" dirty="0">
              <a:solidFill>
                <a:srgbClr val="0070C0"/>
              </a:solidFill>
            </a:endParaRPr>
          </a:p>
        </p:txBody>
      </p:sp>
      <p:pic>
        <p:nvPicPr>
          <p:cNvPr id="14" name="Afbeelding 13" descr="Afbeelding met symbool, Lettertype, logo, Handelsmerk&#10;&#10;Automatisch gegenereerde beschrijving">
            <a:extLst>
              <a:ext uri="{FF2B5EF4-FFF2-40B4-BE49-F238E27FC236}">
                <a16:creationId xmlns:a16="http://schemas.microsoft.com/office/drawing/2014/main" id="{E88E40D0-746C-6CDD-CEE1-8D81DB0BA7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graphicFrame>
        <p:nvGraphicFramePr>
          <p:cNvPr id="18" name="Tijdelijke aanduiding voor inhoud 2">
            <a:extLst>
              <a:ext uri="{FF2B5EF4-FFF2-40B4-BE49-F238E27FC236}">
                <a16:creationId xmlns:a16="http://schemas.microsoft.com/office/drawing/2014/main" id="{1E705FC6-E3A7-4CA2-5467-1448ECD55D1F}"/>
              </a:ext>
            </a:extLst>
          </p:cNvPr>
          <p:cNvGraphicFramePr>
            <a:graphicFrameLocks noGrp="1"/>
          </p:cNvGraphicFramePr>
          <p:nvPr>
            <p:ph idx="1"/>
            <p:extLst>
              <p:ext uri="{D42A27DB-BD31-4B8C-83A1-F6EECF244321}">
                <p14:modId xmlns:p14="http://schemas.microsoft.com/office/powerpoint/2010/main" val="1338801444"/>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36362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731107-A7F4-6EE6-7E74-A8C8A15F9002}"/>
              </a:ext>
            </a:extLst>
          </p:cNvPr>
          <p:cNvSpPr>
            <a:spLocks noGrp="1"/>
          </p:cNvSpPr>
          <p:nvPr>
            <p:ph type="title"/>
          </p:nvPr>
        </p:nvSpPr>
        <p:spPr>
          <a:xfrm>
            <a:off x="517585" y="342590"/>
            <a:ext cx="10610491" cy="1325563"/>
          </a:xfrm>
        </p:spPr>
        <p:txBody>
          <a:bodyPr/>
          <a:lstStyle/>
          <a:p>
            <a:pPr algn="ctr"/>
            <a:r>
              <a:rPr lang="nl-BE" dirty="0">
                <a:solidFill>
                  <a:schemeClr val="accent1"/>
                </a:solidFill>
              </a:rPr>
              <a:t>Search </a:t>
            </a:r>
            <a:r>
              <a:rPr lang="nl-BE" dirty="0" err="1">
                <a:solidFill>
                  <a:schemeClr val="accent1"/>
                </a:solidFill>
              </a:rPr>
              <a:t>by</a:t>
            </a:r>
            <a:r>
              <a:rPr lang="nl-BE" dirty="0">
                <a:solidFill>
                  <a:schemeClr val="accent1"/>
                </a:solidFill>
              </a:rPr>
              <a:t> </a:t>
            </a:r>
            <a:r>
              <a:rPr lang="nl-BE" dirty="0" err="1">
                <a:solidFill>
                  <a:schemeClr val="accent1"/>
                </a:solidFill>
              </a:rPr>
              <a:t>using</a:t>
            </a:r>
            <a:r>
              <a:rPr lang="nl-BE" dirty="0">
                <a:solidFill>
                  <a:schemeClr val="accent1"/>
                </a:solidFill>
              </a:rPr>
              <a:t> BNHS.co.uk (link </a:t>
            </a:r>
            <a:r>
              <a:rPr lang="nl-BE" dirty="0" err="1">
                <a:solidFill>
                  <a:schemeClr val="accent1"/>
                </a:solidFill>
              </a:rPr>
              <a:t>see</a:t>
            </a:r>
            <a:r>
              <a:rPr lang="nl-BE" dirty="0">
                <a:solidFill>
                  <a:schemeClr val="accent1"/>
                </a:solidFill>
              </a:rPr>
              <a:t> page 11)</a:t>
            </a:r>
            <a:endParaRPr lang="nl-NL" dirty="0">
              <a:solidFill>
                <a:schemeClr val="accent1"/>
              </a:solidFill>
            </a:endParaRPr>
          </a:p>
        </p:txBody>
      </p:sp>
      <p:pic>
        <p:nvPicPr>
          <p:cNvPr id="5" name="Tijdelijke aanduiding voor inhoud 4" descr="Afbeelding met tekst, kaart, schermopname, atlas&#10;&#10;Automatisch gegenereerde beschrijving">
            <a:extLst>
              <a:ext uri="{FF2B5EF4-FFF2-40B4-BE49-F238E27FC236}">
                <a16:creationId xmlns:a16="http://schemas.microsoft.com/office/drawing/2014/main" id="{9DFF1F16-2233-7E77-73F5-F11E5B2D3E7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0110" y="1421790"/>
            <a:ext cx="11831780" cy="4784436"/>
          </a:xfrm>
        </p:spPr>
      </p:pic>
      <p:pic>
        <p:nvPicPr>
          <p:cNvPr id="7" name="Afbeelding 6" descr="Afbeelding met symbool, Lettertype, logo, Handelsmerk&#10;&#10;Automatisch gegenereerde beschrijving">
            <a:extLst>
              <a:ext uri="{FF2B5EF4-FFF2-40B4-BE49-F238E27FC236}">
                <a16:creationId xmlns:a16="http://schemas.microsoft.com/office/drawing/2014/main" id="{B5F78657-CA14-6387-DD7A-E46A36744F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sp>
        <p:nvSpPr>
          <p:cNvPr id="8" name="Pijl: rechts 7">
            <a:extLst>
              <a:ext uri="{FF2B5EF4-FFF2-40B4-BE49-F238E27FC236}">
                <a16:creationId xmlns:a16="http://schemas.microsoft.com/office/drawing/2014/main" id="{09E84C23-CBC8-8431-4F48-758A379C3443}"/>
              </a:ext>
            </a:extLst>
          </p:cNvPr>
          <p:cNvSpPr/>
          <p:nvPr/>
        </p:nvSpPr>
        <p:spPr>
          <a:xfrm>
            <a:off x="10147233" y="2839147"/>
            <a:ext cx="763200" cy="378000"/>
          </a:xfrm>
          <a:prstGeom prst="rightArrow">
            <a:avLst/>
          </a:prstGeom>
          <a:solidFill>
            <a:srgbClr val="FFFF00"/>
          </a:solidFill>
          <a:ln w="571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Pijl: rechts 8">
            <a:extLst>
              <a:ext uri="{FF2B5EF4-FFF2-40B4-BE49-F238E27FC236}">
                <a16:creationId xmlns:a16="http://schemas.microsoft.com/office/drawing/2014/main" id="{CC0CA6CF-27C4-E8A4-E72F-359FBFD7E7E0}"/>
              </a:ext>
            </a:extLst>
          </p:cNvPr>
          <p:cNvSpPr/>
          <p:nvPr/>
        </p:nvSpPr>
        <p:spPr>
          <a:xfrm>
            <a:off x="10147233" y="3999735"/>
            <a:ext cx="763200" cy="378000"/>
          </a:xfrm>
          <a:prstGeom prst="rightArrow">
            <a:avLst/>
          </a:prstGeom>
          <a:solidFill>
            <a:srgbClr val="FFFF00"/>
          </a:solidFill>
          <a:ln w="571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Tekstvak 10">
            <a:extLst>
              <a:ext uri="{FF2B5EF4-FFF2-40B4-BE49-F238E27FC236}">
                <a16:creationId xmlns:a16="http://schemas.microsoft.com/office/drawing/2014/main" id="{6246B4FB-AB9D-1F95-7B44-08CAC15AB55B}"/>
              </a:ext>
            </a:extLst>
          </p:cNvPr>
          <p:cNvSpPr txBox="1"/>
          <p:nvPr/>
        </p:nvSpPr>
        <p:spPr>
          <a:xfrm>
            <a:off x="9149953" y="2702726"/>
            <a:ext cx="1568058" cy="246221"/>
          </a:xfrm>
          <a:prstGeom prst="rect">
            <a:avLst/>
          </a:prstGeom>
          <a:noFill/>
        </p:spPr>
        <p:txBody>
          <a:bodyPr wrap="none" rtlCol="0">
            <a:spAutoFit/>
          </a:bodyPr>
          <a:lstStyle/>
          <a:p>
            <a:r>
              <a:rPr lang="nl-BE" sz="1000" b="1" dirty="0" err="1"/>
              <a:t>Only</a:t>
            </a:r>
            <a:r>
              <a:rPr lang="nl-BE" sz="1000" b="1" dirty="0"/>
              <a:t> </a:t>
            </a:r>
            <a:r>
              <a:rPr lang="nl-BE" sz="1000" b="1" dirty="0" err="1"/>
              <a:t>use</a:t>
            </a:r>
            <a:r>
              <a:rPr lang="nl-BE" sz="1000" b="1" dirty="0"/>
              <a:t> the 10km square</a:t>
            </a:r>
            <a:endParaRPr lang="nl-NL" sz="1000" b="1" dirty="0"/>
          </a:p>
        </p:txBody>
      </p:sp>
      <p:sp>
        <p:nvSpPr>
          <p:cNvPr id="12" name="Tekstvak 11">
            <a:extLst>
              <a:ext uri="{FF2B5EF4-FFF2-40B4-BE49-F238E27FC236}">
                <a16:creationId xmlns:a16="http://schemas.microsoft.com/office/drawing/2014/main" id="{6E2C2249-9931-9046-346D-4E69C924805A}"/>
              </a:ext>
            </a:extLst>
          </p:cNvPr>
          <p:cNvSpPr txBox="1"/>
          <p:nvPr/>
        </p:nvSpPr>
        <p:spPr>
          <a:xfrm>
            <a:off x="9695046" y="4265186"/>
            <a:ext cx="1536547" cy="400110"/>
          </a:xfrm>
          <a:prstGeom prst="rect">
            <a:avLst/>
          </a:prstGeom>
          <a:noFill/>
        </p:spPr>
        <p:txBody>
          <a:bodyPr wrap="square" rtlCol="0">
            <a:spAutoFit/>
          </a:bodyPr>
          <a:lstStyle/>
          <a:p>
            <a:r>
              <a:rPr lang="nl-BE" sz="1000" b="1" dirty="0"/>
              <a:t>Postcode or GPS-</a:t>
            </a:r>
            <a:r>
              <a:rPr lang="nl-BE" sz="1000" b="1" dirty="0" err="1"/>
              <a:t>coordinates</a:t>
            </a:r>
            <a:endParaRPr lang="nl-NL" sz="1000" b="1" dirty="0"/>
          </a:p>
        </p:txBody>
      </p:sp>
      <p:sp>
        <p:nvSpPr>
          <p:cNvPr id="13" name="Tekstvak 12">
            <a:extLst>
              <a:ext uri="{FF2B5EF4-FFF2-40B4-BE49-F238E27FC236}">
                <a16:creationId xmlns:a16="http://schemas.microsoft.com/office/drawing/2014/main" id="{F1BE99D8-B5BB-0B69-C476-1922A04F9B9F}"/>
              </a:ext>
            </a:extLst>
          </p:cNvPr>
          <p:cNvSpPr txBox="1"/>
          <p:nvPr/>
        </p:nvSpPr>
        <p:spPr>
          <a:xfrm>
            <a:off x="10993043" y="4120514"/>
            <a:ext cx="628698" cy="230832"/>
          </a:xfrm>
          <a:prstGeom prst="rect">
            <a:avLst/>
          </a:prstGeom>
          <a:noFill/>
        </p:spPr>
        <p:txBody>
          <a:bodyPr wrap="none" rtlCol="0">
            <a:spAutoFit/>
          </a:bodyPr>
          <a:lstStyle/>
          <a:p>
            <a:r>
              <a:rPr lang="nl-BE" sz="900" dirty="0"/>
              <a:t>YO12 4PF</a:t>
            </a:r>
            <a:endParaRPr lang="nl-NL" sz="900" dirty="0"/>
          </a:p>
        </p:txBody>
      </p:sp>
      <p:sp>
        <p:nvSpPr>
          <p:cNvPr id="3" name="Tekstvak 2">
            <a:extLst>
              <a:ext uri="{FF2B5EF4-FFF2-40B4-BE49-F238E27FC236}">
                <a16:creationId xmlns:a16="http://schemas.microsoft.com/office/drawing/2014/main" id="{C1A727BC-E7F7-D097-D36E-D92142F0ACCC}"/>
              </a:ext>
            </a:extLst>
          </p:cNvPr>
          <p:cNvSpPr txBox="1"/>
          <p:nvPr/>
        </p:nvSpPr>
        <p:spPr>
          <a:xfrm>
            <a:off x="1996767" y="6287011"/>
            <a:ext cx="7937215" cy="369332"/>
          </a:xfrm>
          <a:prstGeom prst="rect">
            <a:avLst/>
          </a:prstGeom>
          <a:noFill/>
        </p:spPr>
        <p:txBody>
          <a:bodyPr wrap="square" rtlCol="0">
            <a:spAutoFit/>
          </a:bodyPr>
          <a:lstStyle/>
          <a:p>
            <a:r>
              <a:rPr lang="en-US" dirty="0">
                <a:solidFill>
                  <a:srgbClr val="0070C0"/>
                </a:solidFill>
              </a:rPr>
              <a:t>This site does not work for the Channel Islands and Northern Ireland! (see page 16</a:t>
            </a:r>
            <a:r>
              <a:rPr lang="nl-BE" dirty="0">
                <a:solidFill>
                  <a:srgbClr val="0070C0"/>
                </a:solidFill>
              </a:rPr>
              <a:t>)</a:t>
            </a:r>
            <a:endParaRPr lang="nl-NL" dirty="0">
              <a:solidFill>
                <a:srgbClr val="0070C0"/>
              </a:solidFill>
            </a:endParaRPr>
          </a:p>
        </p:txBody>
      </p:sp>
    </p:spTree>
    <p:extLst>
      <p:ext uri="{BB962C8B-B14F-4D97-AF65-F5344CB8AC3E}">
        <p14:creationId xmlns:p14="http://schemas.microsoft.com/office/powerpoint/2010/main" val="188133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C00E6A-CAA5-AA81-A3B0-8CA8E44522AE}"/>
              </a:ext>
            </a:extLst>
          </p:cNvPr>
          <p:cNvSpPr>
            <a:spLocks noGrp="1"/>
          </p:cNvSpPr>
          <p:nvPr>
            <p:ph type="title"/>
          </p:nvPr>
        </p:nvSpPr>
        <p:spPr>
          <a:xfrm>
            <a:off x="838200" y="500062"/>
            <a:ext cx="10515600" cy="1325563"/>
          </a:xfrm>
        </p:spPr>
        <p:txBody>
          <a:bodyPr/>
          <a:lstStyle/>
          <a:p>
            <a:pPr algn="ctr"/>
            <a:r>
              <a:rPr lang="nl-BE" dirty="0">
                <a:solidFill>
                  <a:srgbClr val="0070C0"/>
                </a:solidFill>
              </a:rPr>
              <a:t>Handy software on </a:t>
            </a:r>
            <a:r>
              <a:rPr lang="nl-BE" dirty="0" err="1">
                <a:solidFill>
                  <a:srgbClr val="0070C0"/>
                </a:solidFill>
              </a:rPr>
              <a:t>the</a:t>
            </a:r>
            <a:r>
              <a:rPr lang="nl-BE" dirty="0">
                <a:solidFill>
                  <a:srgbClr val="0070C0"/>
                </a:solidFill>
              </a:rPr>
              <a:t> WAB-site </a:t>
            </a:r>
            <a:r>
              <a:rPr lang="nl-BE" sz="1400" dirty="0">
                <a:solidFill>
                  <a:srgbClr val="0070C0"/>
                </a:solidFill>
              </a:rPr>
              <a:t>(Windows)</a:t>
            </a:r>
            <a:r>
              <a:rPr lang="nl-BE" dirty="0">
                <a:solidFill>
                  <a:srgbClr val="0070C0"/>
                </a:solidFill>
              </a:rPr>
              <a:t>!</a:t>
            </a:r>
            <a:endParaRPr lang="nl-NL" dirty="0">
              <a:solidFill>
                <a:srgbClr val="0070C0"/>
              </a:solidFill>
            </a:endParaRPr>
          </a:p>
        </p:txBody>
      </p:sp>
      <p:graphicFrame>
        <p:nvGraphicFramePr>
          <p:cNvPr id="12" name="Tijdelijke aanduiding voor inhoud 2">
            <a:extLst>
              <a:ext uri="{FF2B5EF4-FFF2-40B4-BE49-F238E27FC236}">
                <a16:creationId xmlns:a16="http://schemas.microsoft.com/office/drawing/2014/main" id="{80D26CF6-B9C9-2EE2-35DD-ADBC0CF7F27B}"/>
              </a:ext>
            </a:extLst>
          </p:cNvPr>
          <p:cNvGraphicFramePr>
            <a:graphicFrameLocks noGrp="1"/>
          </p:cNvGraphicFramePr>
          <p:nvPr>
            <p:ph idx="1"/>
            <p:extLst>
              <p:ext uri="{D42A27DB-BD31-4B8C-83A1-F6EECF244321}">
                <p14:modId xmlns:p14="http://schemas.microsoft.com/office/powerpoint/2010/main" val="814091349"/>
              </p:ext>
            </p:extLst>
          </p:nvPr>
        </p:nvGraphicFramePr>
        <p:xfrm>
          <a:off x="2022764" y="1825625"/>
          <a:ext cx="9331036"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Afbeelding 4" descr="Afbeelding met tekst, schermopname, Lettertype, menu&#10;&#10;Automatisch gegenereerde beschrijving">
            <a:extLst>
              <a:ext uri="{FF2B5EF4-FFF2-40B4-BE49-F238E27FC236}">
                <a16:creationId xmlns:a16="http://schemas.microsoft.com/office/drawing/2014/main" id="{FAB7DA30-9F48-6D9F-819F-1D07923B88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4157" y="2262739"/>
            <a:ext cx="1705213" cy="3477110"/>
          </a:xfrm>
          <a:prstGeom prst="rect">
            <a:avLst/>
          </a:prstGeom>
        </p:spPr>
      </p:pic>
      <p:pic>
        <p:nvPicPr>
          <p:cNvPr id="9" name="Afbeelding 8" descr="Afbeelding met symbool, Lettertype, logo, Handelsmerk&#10;&#10;Automatisch gegenereerde beschrijving">
            <a:extLst>
              <a:ext uri="{FF2B5EF4-FFF2-40B4-BE49-F238E27FC236}">
                <a16:creationId xmlns:a16="http://schemas.microsoft.com/office/drawing/2014/main" id="{ED9AEC25-A5C6-49F6-9899-F5B90BAE66C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sp>
        <p:nvSpPr>
          <p:cNvPr id="3" name="Rechthoek 2">
            <a:extLst>
              <a:ext uri="{FF2B5EF4-FFF2-40B4-BE49-F238E27FC236}">
                <a16:creationId xmlns:a16="http://schemas.microsoft.com/office/drawing/2014/main" id="{F1FB920C-2589-23F6-D735-46294C3FBB48}"/>
              </a:ext>
            </a:extLst>
          </p:cNvPr>
          <p:cNvSpPr/>
          <p:nvPr/>
        </p:nvSpPr>
        <p:spPr>
          <a:xfrm>
            <a:off x="154158" y="4036291"/>
            <a:ext cx="1637698" cy="397164"/>
          </a:xfrm>
          <a:prstGeom prst="rect">
            <a:avLst/>
          </a:prstGeom>
          <a:solidFill>
            <a:schemeClr val="accent1">
              <a:alpha val="35000"/>
            </a:schemeClr>
          </a:solidFill>
          <a:ln w="28575">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961825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7" name="Rectangle 216">
            <a:extLst>
              <a:ext uri="{FF2B5EF4-FFF2-40B4-BE49-F238E27FC236}">
                <a16:creationId xmlns:a16="http://schemas.microsoft.com/office/drawing/2014/main" id="{4AC6B390-BC59-4F1D-A0EE-D71A92F0A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19" name="Freeform: Shape 218">
            <a:extLst>
              <a:ext uri="{FF2B5EF4-FFF2-40B4-BE49-F238E27FC236}">
                <a16:creationId xmlns:a16="http://schemas.microsoft.com/office/drawing/2014/main" id="{B6C60D79-16F1-4C4B-B7E3-7634E7069C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19137"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1" name="Arc 220">
            <a:extLst>
              <a:ext uri="{FF2B5EF4-FFF2-40B4-BE49-F238E27FC236}">
                <a16:creationId xmlns:a16="http://schemas.microsoft.com/office/drawing/2014/main" id="{426B127E-6498-4C77-9C9D-4553A5113B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02050" y="650160"/>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C04A6CD5-88D2-5602-D3E8-D7F14748ED47}"/>
              </a:ext>
            </a:extLst>
          </p:cNvPr>
          <p:cNvSpPr>
            <a:spLocks noGrp="1"/>
          </p:cNvSpPr>
          <p:nvPr>
            <p:ph type="title"/>
          </p:nvPr>
        </p:nvSpPr>
        <p:spPr>
          <a:xfrm>
            <a:off x="874637" y="843359"/>
            <a:ext cx="5257800" cy="1325563"/>
          </a:xfrm>
        </p:spPr>
        <p:txBody>
          <a:bodyPr>
            <a:normAutofit/>
          </a:bodyPr>
          <a:lstStyle/>
          <a:p>
            <a:pPr algn="ctr"/>
            <a:r>
              <a:rPr lang="nl-BE">
                <a:solidFill>
                  <a:srgbClr val="0070C0"/>
                </a:solidFill>
              </a:rPr>
              <a:t>WAB and Google Earth!</a:t>
            </a:r>
            <a:endParaRPr lang="nl-NL" dirty="0">
              <a:solidFill>
                <a:srgbClr val="0070C0"/>
              </a:solidFill>
            </a:endParaRPr>
          </a:p>
        </p:txBody>
      </p:sp>
      <p:sp>
        <p:nvSpPr>
          <p:cNvPr id="66" name="Tijdelijke aanduiding voor inhoud 2">
            <a:extLst>
              <a:ext uri="{FF2B5EF4-FFF2-40B4-BE49-F238E27FC236}">
                <a16:creationId xmlns:a16="http://schemas.microsoft.com/office/drawing/2014/main" id="{8AE25585-39C1-5ED6-5826-10224B0DFE0A}"/>
              </a:ext>
            </a:extLst>
          </p:cNvPr>
          <p:cNvSpPr>
            <a:spLocks noGrp="1"/>
          </p:cNvSpPr>
          <p:nvPr>
            <p:ph idx="1"/>
          </p:nvPr>
        </p:nvSpPr>
        <p:spPr>
          <a:xfrm>
            <a:off x="2565401" y="2042170"/>
            <a:ext cx="5257800" cy="4192520"/>
          </a:xfrm>
        </p:spPr>
        <p:txBody>
          <a:bodyPr>
            <a:normAutofit/>
          </a:bodyPr>
          <a:lstStyle/>
          <a:p>
            <a:pPr marL="0" indent="0">
              <a:buNone/>
            </a:pPr>
            <a:endParaRPr lang="nl-BE" sz="1500" dirty="0"/>
          </a:p>
          <a:p>
            <a:pPr marL="0" indent="0">
              <a:buNone/>
            </a:pPr>
            <a:r>
              <a:rPr lang="en-US" sz="1500" dirty="0"/>
              <a:t>There are various “Overlays (.</a:t>
            </a:r>
            <a:r>
              <a:rPr lang="en-US" sz="1500" dirty="0" err="1"/>
              <a:t>kmz</a:t>
            </a:r>
            <a:r>
              <a:rPr lang="en-US" sz="1500" dirty="0"/>
              <a:t> files)” available online that can help you with WAB. There are squares, trig points, bunker, </a:t>
            </a:r>
            <a:r>
              <a:rPr lang="en-US" sz="1500" dirty="0" err="1"/>
              <a:t>sota</a:t>
            </a:r>
            <a:r>
              <a:rPr lang="en-US" sz="1500" dirty="0"/>
              <a:t>, castles and lighthouses overlays. Because a lighthouse, for example, does not have a postcode but does have a reference number, you can use the various overlays to determine in which WAB-square a lighthouse is located.</a:t>
            </a:r>
          </a:p>
          <a:p>
            <a:pPr marL="0" indent="0">
              <a:buNone/>
            </a:pPr>
            <a:endParaRPr lang="en-US" sz="1500" dirty="0"/>
          </a:p>
          <a:p>
            <a:pPr marL="0" indent="0">
              <a:buNone/>
            </a:pPr>
            <a:r>
              <a:rPr lang="nl-BE" sz="1500" dirty="0"/>
              <a:t>On </a:t>
            </a:r>
            <a:r>
              <a:rPr lang="nl-BE" sz="1500" dirty="0">
                <a:solidFill>
                  <a:srgbClr val="0070C0"/>
                </a:solidFill>
                <a:hlinkClick r:id="rId2">
                  <a:extLst>
                    <a:ext uri="{A12FA001-AC4F-418D-AE19-62706E023703}">
                      <ahyp:hlinkClr xmlns:ahyp="http://schemas.microsoft.com/office/drawing/2018/hyperlinkcolor" val="tx"/>
                    </a:ext>
                  </a:extLst>
                </a:hlinkClick>
              </a:rPr>
              <a:t>www.g4ght.sky-net.org.uk</a:t>
            </a:r>
            <a:r>
              <a:rPr lang="nl-BE" sz="1500" dirty="0">
                <a:solidFill>
                  <a:srgbClr val="0070C0"/>
                </a:solidFill>
              </a:rPr>
              <a:t> </a:t>
            </a:r>
            <a:r>
              <a:rPr lang="nl-BE" sz="1500" dirty="0" err="1"/>
              <a:t>you’ll</a:t>
            </a:r>
            <a:r>
              <a:rPr lang="nl-BE" sz="1500" dirty="0"/>
              <a:t> </a:t>
            </a:r>
            <a:r>
              <a:rPr lang="nl-BE" sz="1500" dirty="0" err="1"/>
              <a:t>find</a:t>
            </a:r>
            <a:r>
              <a:rPr lang="nl-BE" sz="1500" dirty="0"/>
              <a:t> a few </a:t>
            </a:r>
            <a:r>
              <a:rPr lang="nl-BE" sz="1500" dirty="0" err="1"/>
              <a:t>overlays</a:t>
            </a:r>
            <a:r>
              <a:rPr lang="nl-BE" sz="1500" dirty="0"/>
              <a:t>, or </a:t>
            </a:r>
            <a:r>
              <a:rPr lang="nl-BE" sz="1500" dirty="0" err="1"/>
              <a:t>you</a:t>
            </a:r>
            <a:r>
              <a:rPr lang="nl-BE" sz="1500" dirty="0"/>
              <a:t> </a:t>
            </a:r>
            <a:r>
              <a:rPr lang="nl-BE" sz="1500" dirty="0" err="1"/>
              <a:t>can</a:t>
            </a:r>
            <a:r>
              <a:rPr lang="nl-BE" sz="1500" dirty="0"/>
              <a:t> </a:t>
            </a:r>
            <a:r>
              <a:rPr lang="nl-BE" sz="1500" dirty="0" err="1"/>
              <a:t>send</a:t>
            </a:r>
            <a:r>
              <a:rPr lang="nl-BE" sz="1500" dirty="0"/>
              <a:t> </a:t>
            </a:r>
            <a:r>
              <a:rPr lang="nl-BE" sz="1500" dirty="0" err="1"/>
              <a:t>an</a:t>
            </a:r>
            <a:r>
              <a:rPr lang="nl-BE" sz="1500" dirty="0"/>
              <a:t> email </a:t>
            </a:r>
            <a:r>
              <a:rPr lang="nl-BE" sz="1500" dirty="0" err="1"/>
              <a:t>to</a:t>
            </a:r>
            <a:r>
              <a:rPr lang="nl-BE" sz="1500" dirty="0"/>
              <a:t> ON3RMB </a:t>
            </a:r>
            <a:r>
              <a:rPr lang="nl-BE" sz="1500" dirty="0">
                <a:solidFill>
                  <a:srgbClr val="0070C0"/>
                </a:solidFill>
              </a:rPr>
              <a:t>(</a:t>
            </a:r>
            <a:r>
              <a:rPr lang="nl-BE" sz="1500" dirty="0">
                <a:solidFill>
                  <a:srgbClr val="0070C0"/>
                </a:solidFill>
                <a:hlinkClick r:id="rId3">
                  <a:extLst>
                    <a:ext uri="{A12FA001-AC4F-418D-AE19-62706E023703}">
                      <ahyp:hlinkClr xmlns:ahyp="http://schemas.microsoft.com/office/drawing/2018/hyperlinkcolor" val="tx"/>
                    </a:ext>
                  </a:extLst>
                </a:hlinkClick>
              </a:rPr>
              <a:t>kristof.boels@telenet.be</a:t>
            </a:r>
            <a:r>
              <a:rPr lang="nl-BE" sz="1500" dirty="0">
                <a:solidFill>
                  <a:srgbClr val="0070C0"/>
                </a:solidFill>
              </a:rPr>
              <a:t>) </a:t>
            </a:r>
            <a:r>
              <a:rPr lang="nl-BE" sz="1500" dirty="0" err="1"/>
              <a:t>to</a:t>
            </a:r>
            <a:r>
              <a:rPr lang="nl-BE" sz="1500" dirty="0"/>
              <a:t> </a:t>
            </a:r>
            <a:r>
              <a:rPr lang="nl-BE" sz="1500" dirty="0" err="1"/>
              <a:t>obtain</a:t>
            </a:r>
            <a:r>
              <a:rPr lang="nl-BE" sz="1500" dirty="0"/>
              <a:t> </a:t>
            </a:r>
            <a:r>
              <a:rPr lang="nl-BE" sz="1500" dirty="0" err="1"/>
              <a:t>the</a:t>
            </a:r>
            <a:r>
              <a:rPr lang="nl-BE" sz="1500" dirty="0"/>
              <a:t> </a:t>
            </a:r>
            <a:r>
              <a:rPr lang="nl-BE" sz="1500" dirty="0" err="1"/>
              <a:t>overlays</a:t>
            </a:r>
            <a:r>
              <a:rPr lang="nl-BE" sz="1500" dirty="0"/>
              <a:t> </a:t>
            </a:r>
            <a:r>
              <a:rPr lang="nl-BE" sz="1500" dirty="0" err="1"/>
              <a:t>you</a:t>
            </a:r>
            <a:r>
              <a:rPr lang="nl-BE" sz="1500" dirty="0"/>
              <a:t> </a:t>
            </a:r>
            <a:r>
              <a:rPr lang="nl-BE" sz="1500" dirty="0" err="1"/>
              <a:t>require</a:t>
            </a:r>
            <a:r>
              <a:rPr lang="nl-BE" sz="1500" dirty="0"/>
              <a:t>.</a:t>
            </a:r>
          </a:p>
          <a:p>
            <a:pPr marL="0" indent="0">
              <a:buNone/>
            </a:pPr>
            <a:endParaRPr lang="nl-BE" sz="1500" dirty="0"/>
          </a:p>
          <a:p>
            <a:pPr marL="0" indent="0">
              <a:buNone/>
            </a:pPr>
            <a:r>
              <a:rPr lang="nl-BE" sz="1500" dirty="0"/>
              <a:t> </a:t>
            </a:r>
            <a:endParaRPr lang="nl-NL" sz="1500" dirty="0"/>
          </a:p>
        </p:txBody>
      </p:sp>
      <p:pic>
        <p:nvPicPr>
          <p:cNvPr id="5" name="Afbeelding 4" descr="Afbeelding met symbool, Lettertype, logo, Handelsmerk&#10;&#10;Automatisch gegenereerde beschrijving">
            <a:extLst>
              <a:ext uri="{FF2B5EF4-FFF2-40B4-BE49-F238E27FC236}">
                <a16:creationId xmlns:a16="http://schemas.microsoft.com/office/drawing/2014/main" id="{AFE1B467-9741-2E08-D94B-B288B22ABD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pic>
        <p:nvPicPr>
          <p:cNvPr id="7" name="Afbeelding 6" descr="Afbeelding met zwart, duisternis&#10;&#10;Automatisch gegenereerde beschrijving">
            <a:extLst>
              <a:ext uri="{FF2B5EF4-FFF2-40B4-BE49-F238E27FC236}">
                <a16:creationId xmlns:a16="http://schemas.microsoft.com/office/drawing/2014/main" id="{48B35D6F-8960-F28A-9A45-674387B0CF61}"/>
              </a:ext>
            </a:extLst>
          </p:cNvPr>
          <p:cNvPicPr>
            <a:picLocks noChangeAspect="1"/>
          </p:cNvPicPr>
          <p:nvPr/>
        </p:nvPicPr>
        <p:blipFill>
          <a:blip r:embed="rId5">
            <a:duotone>
              <a:schemeClr val="accent5">
                <a:shade val="45000"/>
                <a:satMod val="135000"/>
              </a:schemeClr>
              <a:prstClr val="white"/>
            </a:duotone>
            <a:alphaModFix amt="13000"/>
            <a:extLst>
              <a:ext uri="{BEBA8EAE-BF5A-486C-A8C5-ECC9F3942E4B}">
                <a14:imgProps xmlns:a14="http://schemas.microsoft.com/office/drawing/2010/main">
                  <a14:imgLayer r:embed="rId6">
                    <a14:imgEffect>
                      <a14:colorTemperature colorTemp="1500"/>
                    </a14:imgEffect>
                  </a14:imgLayer>
                </a14:imgProps>
              </a:ext>
              <a:ext uri="{28A0092B-C50C-407E-A947-70E740481C1C}">
                <a14:useLocalDpi xmlns:a14="http://schemas.microsoft.com/office/drawing/2010/main" val="0"/>
              </a:ext>
            </a:extLst>
          </a:blip>
          <a:stretch>
            <a:fillRect/>
          </a:stretch>
        </p:blipFill>
        <p:spPr>
          <a:xfrm>
            <a:off x="5436551" y="2227811"/>
            <a:ext cx="4797339" cy="3503843"/>
          </a:xfrm>
          <a:prstGeom prst="rect">
            <a:avLst/>
          </a:prstGeom>
          <a:noFill/>
          <a:effectLst>
            <a:outerShdw blurRad="203200" dir="5400000" sx="1000" sy="1000" algn="ctr" rotWithShape="0">
              <a:srgbClr val="000000">
                <a:alpha val="43137"/>
              </a:srgbClr>
            </a:outerShdw>
          </a:effectLst>
        </p:spPr>
      </p:pic>
      <p:sp>
        <p:nvSpPr>
          <p:cNvPr id="3" name="Tekstvak 3">
            <a:extLst>
              <a:ext uri="{FF2B5EF4-FFF2-40B4-BE49-F238E27FC236}">
                <a16:creationId xmlns:a16="http://schemas.microsoft.com/office/drawing/2014/main" id="{F018F449-731D-7E1B-0846-7E188C56114A}"/>
              </a:ext>
            </a:extLst>
          </p:cNvPr>
          <p:cNvSpPr txBox="1"/>
          <p:nvPr/>
        </p:nvSpPr>
        <p:spPr>
          <a:xfrm>
            <a:off x="11332235" y="6586795"/>
            <a:ext cx="1518249" cy="261610"/>
          </a:xfrm>
          <a:prstGeom prst="rect">
            <a:avLst/>
          </a:prstGeom>
          <a:noFill/>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nl-BE" sz="1100" dirty="0">
                <a:solidFill>
                  <a:schemeClr val="bg1"/>
                </a:solidFill>
              </a:rPr>
              <a:t>© ON3RMB</a:t>
            </a:r>
            <a:endParaRPr lang="nl-NL" sz="1100" dirty="0">
              <a:solidFill>
                <a:schemeClr val="bg1"/>
              </a:solidFill>
            </a:endParaRPr>
          </a:p>
        </p:txBody>
      </p:sp>
    </p:spTree>
    <p:extLst>
      <p:ext uri="{BB962C8B-B14F-4D97-AF65-F5344CB8AC3E}">
        <p14:creationId xmlns:p14="http://schemas.microsoft.com/office/powerpoint/2010/main" val="265920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Tijdelijke aanduiding voor inhoud 4" descr="Afbeelding met schermopname, tekst, kaart&#10;&#10;Automatisch gegenereerde beschrijving">
            <a:extLst>
              <a:ext uri="{FF2B5EF4-FFF2-40B4-BE49-F238E27FC236}">
                <a16:creationId xmlns:a16="http://schemas.microsoft.com/office/drawing/2014/main" id="{F006E3A6-0605-900A-EFFC-26B8C503492A}"/>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8193" b="7122"/>
          <a:stretch/>
        </p:blipFill>
        <p:spPr>
          <a:xfrm>
            <a:off x="1" y="10"/>
            <a:ext cx="9669642" cy="6857990"/>
          </a:xfrm>
          <a:prstGeom prst="rect">
            <a:avLst/>
          </a:prstGeom>
        </p:spPr>
      </p:pic>
      <p:sp>
        <p:nvSpPr>
          <p:cNvPr id="15" name="Rectangle 1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FFE76145-9947-86EC-8798-640D7BC0DB52}"/>
              </a:ext>
            </a:extLst>
          </p:cNvPr>
          <p:cNvSpPr>
            <a:spLocks noGrp="1"/>
          </p:cNvSpPr>
          <p:nvPr>
            <p:ph type="title"/>
          </p:nvPr>
        </p:nvSpPr>
        <p:spPr>
          <a:xfrm>
            <a:off x="7531610" y="365125"/>
            <a:ext cx="3822189" cy="1899912"/>
          </a:xfrm>
        </p:spPr>
        <p:txBody>
          <a:bodyPr vert="horz" lIns="91440" tIns="45720" rIns="91440" bIns="45720" rtlCol="0" anchor="ctr">
            <a:normAutofit/>
          </a:bodyPr>
          <a:lstStyle/>
          <a:p>
            <a:pPr algn="ctr"/>
            <a:br>
              <a:rPr lang="en-US" sz="2800" dirty="0">
                <a:solidFill>
                  <a:srgbClr val="0070C0"/>
                </a:solidFill>
              </a:rPr>
            </a:br>
            <a:r>
              <a:rPr lang="en-US" sz="2800" dirty="0">
                <a:solidFill>
                  <a:srgbClr val="0070C0"/>
                </a:solidFill>
              </a:rPr>
              <a:t>Example of </a:t>
            </a:r>
            <a:br>
              <a:rPr lang="en-US" sz="2800" dirty="0">
                <a:solidFill>
                  <a:srgbClr val="0070C0"/>
                </a:solidFill>
              </a:rPr>
            </a:br>
            <a:r>
              <a:rPr lang="en-US" sz="2800" dirty="0">
                <a:solidFill>
                  <a:srgbClr val="0070C0"/>
                </a:solidFill>
              </a:rPr>
              <a:t>Google Earth overlays</a:t>
            </a:r>
          </a:p>
        </p:txBody>
      </p:sp>
      <p:sp>
        <p:nvSpPr>
          <p:cNvPr id="6" name="Tekstvak 5">
            <a:extLst>
              <a:ext uri="{FF2B5EF4-FFF2-40B4-BE49-F238E27FC236}">
                <a16:creationId xmlns:a16="http://schemas.microsoft.com/office/drawing/2014/main" id="{18E29D5E-BE5B-E09F-CB04-1A27807824F1}"/>
              </a:ext>
            </a:extLst>
          </p:cNvPr>
          <p:cNvSpPr txBox="1"/>
          <p:nvPr/>
        </p:nvSpPr>
        <p:spPr>
          <a:xfrm>
            <a:off x="7531610" y="2434201"/>
            <a:ext cx="3822189" cy="3742762"/>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1900" dirty="0"/>
              <a:t>Yellow pushpins are </a:t>
            </a:r>
            <a:r>
              <a:rPr lang="en-US" sz="1900" dirty="0" err="1"/>
              <a:t>Trigpoints</a:t>
            </a:r>
            <a:endParaRPr lang="en-US" sz="1900" dirty="0"/>
          </a:p>
          <a:p>
            <a:pPr indent="-228600">
              <a:lnSpc>
                <a:spcPct val="90000"/>
              </a:lnSpc>
              <a:spcAft>
                <a:spcPts val="600"/>
              </a:spcAft>
              <a:buFont typeface="Arial" panose="020B0604020202020204" pitchFamily="34" charset="0"/>
              <a:buChar char="•"/>
            </a:pPr>
            <a:endParaRPr lang="en-US" sz="1900" dirty="0"/>
          </a:p>
          <a:p>
            <a:pPr indent="-228600">
              <a:lnSpc>
                <a:spcPct val="90000"/>
              </a:lnSpc>
              <a:spcAft>
                <a:spcPts val="600"/>
              </a:spcAft>
              <a:buFont typeface="Arial" panose="020B0604020202020204" pitchFamily="34" charset="0"/>
              <a:buChar char="•"/>
            </a:pPr>
            <a:r>
              <a:rPr lang="en-US" sz="1900" dirty="0"/>
              <a:t>Circles are UKBOTA’s (bunkers) with their respective references</a:t>
            </a:r>
          </a:p>
          <a:p>
            <a:pPr indent="-228600">
              <a:lnSpc>
                <a:spcPct val="90000"/>
              </a:lnSpc>
              <a:spcAft>
                <a:spcPts val="600"/>
              </a:spcAft>
              <a:buFont typeface="Arial" panose="020B0604020202020204" pitchFamily="34" charset="0"/>
              <a:buChar char="•"/>
            </a:pPr>
            <a:endParaRPr lang="en-US" sz="1900" dirty="0"/>
          </a:p>
          <a:p>
            <a:pPr indent="-228600">
              <a:lnSpc>
                <a:spcPct val="90000"/>
              </a:lnSpc>
              <a:spcAft>
                <a:spcPts val="600"/>
              </a:spcAft>
              <a:buFont typeface="Arial" panose="020B0604020202020204" pitchFamily="34" charset="0"/>
              <a:buChar char="•"/>
            </a:pPr>
            <a:r>
              <a:rPr lang="en-US" sz="1900" dirty="0"/>
              <a:t>You also see some different WAB-squares (TL58 / TL67 / TL68 …</a:t>
            </a:r>
          </a:p>
          <a:p>
            <a:pPr indent="-228600">
              <a:lnSpc>
                <a:spcPct val="90000"/>
              </a:lnSpc>
              <a:spcAft>
                <a:spcPts val="600"/>
              </a:spcAft>
              <a:buFont typeface="Arial" panose="020B0604020202020204" pitchFamily="34" charset="0"/>
              <a:buChar char="•"/>
            </a:pPr>
            <a:endParaRPr lang="en-US" sz="1900" dirty="0"/>
          </a:p>
          <a:p>
            <a:pPr>
              <a:lnSpc>
                <a:spcPct val="90000"/>
              </a:lnSpc>
              <a:spcAft>
                <a:spcPts val="600"/>
              </a:spcAft>
            </a:pPr>
            <a:r>
              <a:rPr lang="en-US" sz="1400" dirty="0">
                <a:solidFill>
                  <a:srgbClr val="0070C0"/>
                </a:solidFill>
              </a:rPr>
              <a:t>(As you can see, bunker B/G-0048 is located exactly on the border of 2 squares, so always ask the activator from which square he operates!)</a:t>
            </a:r>
          </a:p>
        </p:txBody>
      </p:sp>
      <p:pic>
        <p:nvPicPr>
          <p:cNvPr id="8" name="Afbeelding 7" descr="Afbeelding met symbool, Lettertype, logo, Handelsmerk&#10;&#10;Automatisch gegenereerde beschrijving">
            <a:extLst>
              <a:ext uri="{FF2B5EF4-FFF2-40B4-BE49-F238E27FC236}">
                <a16:creationId xmlns:a16="http://schemas.microsoft.com/office/drawing/2014/main" id="{BC354069-9A9A-D710-9836-D75C34C808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spTree>
    <p:extLst>
      <p:ext uri="{BB962C8B-B14F-4D97-AF65-F5344CB8AC3E}">
        <p14:creationId xmlns:p14="http://schemas.microsoft.com/office/powerpoint/2010/main" val="3072491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4" name="Rectangle 83">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descr="Afbeelding met tekst, kaart, schermopname, lijn&#10;&#10;Automatisch gegenereerde beschrijving">
            <a:extLst>
              <a:ext uri="{FF2B5EF4-FFF2-40B4-BE49-F238E27FC236}">
                <a16:creationId xmlns:a16="http://schemas.microsoft.com/office/drawing/2014/main" id="{1C39F37E-F772-242E-7265-893D237E7B2C}"/>
              </a:ext>
            </a:extLst>
          </p:cNvPr>
          <p:cNvPicPr>
            <a:picLocks noChangeAspect="1"/>
          </p:cNvPicPr>
          <p:nvPr/>
        </p:nvPicPr>
        <p:blipFill rotWithShape="1">
          <a:blip r:embed="rId2">
            <a:extLst>
              <a:ext uri="{28A0092B-C50C-407E-A947-70E740481C1C}">
                <a14:useLocalDpi xmlns:a14="http://schemas.microsoft.com/office/drawing/2010/main" val="0"/>
              </a:ext>
            </a:extLst>
          </a:blip>
          <a:srcRect t="14175" r="9089" b="6132"/>
          <a:stretch/>
        </p:blipFill>
        <p:spPr>
          <a:xfrm>
            <a:off x="3523488" y="10"/>
            <a:ext cx="8668512" cy="6857990"/>
          </a:xfrm>
          <a:prstGeom prst="rect">
            <a:avLst/>
          </a:prstGeom>
        </p:spPr>
      </p:pic>
      <p:sp>
        <p:nvSpPr>
          <p:cNvPr id="115" name="Rectangle 85">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9F7966B6-F149-87B7-9C57-3E3AF06D167E}"/>
              </a:ext>
            </a:extLst>
          </p:cNvPr>
          <p:cNvSpPr>
            <a:spLocks noGrp="1"/>
          </p:cNvSpPr>
          <p:nvPr>
            <p:ph type="title"/>
          </p:nvPr>
        </p:nvSpPr>
        <p:spPr>
          <a:xfrm>
            <a:off x="371094" y="1161288"/>
            <a:ext cx="3438144" cy="1124712"/>
          </a:xfrm>
        </p:spPr>
        <p:txBody>
          <a:bodyPr vert="horz" lIns="91440" tIns="45720" rIns="91440" bIns="45720" rtlCol="0" anchor="b">
            <a:normAutofit fontScale="90000"/>
          </a:bodyPr>
          <a:lstStyle/>
          <a:p>
            <a:pPr algn="ctr"/>
            <a:r>
              <a:rPr lang="en-US" sz="2800" dirty="0">
                <a:solidFill>
                  <a:srgbClr val="0070C0"/>
                </a:solidFill>
              </a:rPr>
              <a:t>WAB-squares in Northern Ireland and on the Channel Islands</a:t>
            </a:r>
          </a:p>
        </p:txBody>
      </p:sp>
      <p:sp>
        <p:nvSpPr>
          <p:cNvPr id="116" name="Rectangle 87">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17" name="Rectangle 89">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kstvak 5">
            <a:extLst>
              <a:ext uri="{FF2B5EF4-FFF2-40B4-BE49-F238E27FC236}">
                <a16:creationId xmlns:a16="http://schemas.microsoft.com/office/drawing/2014/main" id="{D347BC24-34C5-9616-D212-4363259F89D5}"/>
              </a:ext>
            </a:extLst>
          </p:cNvPr>
          <p:cNvSpPr txBox="1"/>
          <p:nvPr/>
        </p:nvSpPr>
        <p:spPr>
          <a:xfrm>
            <a:off x="371094" y="2718054"/>
            <a:ext cx="3438906" cy="3207258"/>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1700" dirty="0"/>
              <a:t>To quickly find a WAB square of a worked station on one of the Channel Islands or in Northern Ireland, it is best to use Google Earth with the WAB overlay.</a:t>
            </a:r>
          </a:p>
          <a:p>
            <a:pPr indent="-228600">
              <a:lnSpc>
                <a:spcPct val="90000"/>
              </a:lnSpc>
              <a:spcAft>
                <a:spcPts val="600"/>
              </a:spcAft>
              <a:buFont typeface="Arial" panose="020B0604020202020204" pitchFamily="34" charset="0"/>
              <a:buChar char="•"/>
            </a:pPr>
            <a:r>
              <a:rPr lang="en-US" sz="1700" dirty="0"/>
              <a:t>Copy the station’s postcode and paste into the Google Earth search bar.</a:t>
            </a:r>
          </a:p>
        </p:txBody>
      </p:sp>
      <p:pic>
        <p:nvPicPr>
          <p:cNvPr id="8" name="Afbeelding 7" descr="Afbeelding met symbool, Lettertype, logo, Handelsmerk&#10;&#10;Automatisch gegenereerde beschrijving">
            <a:extLst>
              <a:ext uri="{FF2B5EF4-FFF2-40B4-BE49-F238E27FC236}">
                <a16:creationId xmlns:a16="http://schemas.microsoft.com/office/drawing/2014/main" id="{6771A012-DBD9-F06A-32B3-234AD5890E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16" y="0"/>
            <a:ext cx="1281567" cy="1231200"/>
          </a:xfrm>
          <a:prstGeom prst="rect">
            <a:avLst/>
          </a:prstGeom>
        </p:spPr>
      </p:pic>
    </p:spTree>
    <p:extLst>
      <p:ext uri="{BB962C8B-B14F-4D97-AF65-F5344CB8AC3E}">
        <p14:creationId xmlns:p14="http://schemas.microsoft.com/office/powerpoint/2010/main" val="1215646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827FF362-FC97-4BF5-949B-D4ADFA26E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2" name="Titel 1">
            <a:extLst>
              <a:ext uri="{FF2B5EF4-FFF2-40B4-BE49-F238E27FC236}">
                <a16:creationId xmlns:a16="http://schemas.microsoft.com/office/drawing/2014/main" id="{AEC39DD6-08CB-A7B8-F775-670944F42C5E}"/>
              </a:ext>
            </a:extLst>
          </p:cNvPr>
          <p:cNvSpPr>
            <a:spLocks noGrp="1"/>
          </p:cNvSpPr>
          <p:nvPr>
            <p:ph type="title"/>
          </p:nvPr>
        </p:nvSpPr>
        <p:spPr>
          <a:xfrm>
            <a:off x="841246" y="673770"/>
            <a:ext cx="3644489" cy="2414488"/>
          </a:xfrm>
        </p:spPr>
        <p:txBody>
          <a:bodyPr anchor="t">
            <a:normAutofit/>
          </a:bodyPr>
          <a:lstStyle/>
          <a:p>
            <a:pPr algn="ctr"/>
            <a:r>
              <a:rPr lang="nl-BE" sz="5000" dirty="0">
                <a:solidFill>
                  <a:srgbClr val="FFFFFF"/>
                </a:solidFill>
              </a:rPr>
              <a:t>How do I collect WAB-squares?</a:t>
            </a:r>
            <a:endParaRPr lang="nl-NL" sz="5000" dirty="0">
              <a:solidFill>
                <a:srgbClr val="FFFFFF"/>
              </a:solidFill>
            </a:endParaRPr>
          </a:p>
        </p:txBody>
      </p:sp>
      <p:sp>
        <p:nvSpPr>
          <p:cNvPr id="3" name="Tijdelijke aanduiding voor inhoud 2">
            <a:extLst>
              <a:ext uri="{FF2B5EF4-FFF2-40B4-BE49-F238E27FC236}">
                <a16:creationId xmlns:a16="http://schemas.microsoft.com/office/drawing/2014/main" id="{4CFEDA8E-DF74-6C41-D259-B86AA3B808EA}"/>
              </a:ext>
            </a:extLst>
          </p:cNvPr>
          <p:cNvSpPr>
            <a:spLocks noGrp="1"/>
          </p:cNvSpPr>
          <p:nvPr>
            <p:ph idx="1"/>
          </p:nvPr>
        </p:nvSpPr>
        <p:spPr>
          <a:xfrm>
            <a:off x="6095999" y="882315"/>
            <a:ext cx="5254754" cy="5294647"/>
          </a:xfrm>
        </p:spPr>
        <p:txBody>
          <a:bodyPr>
            <a:normAutofit/>
          </a:bodyPr>
          <a:lstStyle/>
          <a:p>
            <a:pPr marL="514350" indent="-514350">
              <a:buFont typeface="+mj-lt"/>
              <a:buAutoNum type="arabicPeriod"/>
            </a:pPr>
            <a:endParaRPr lang="en-US" sz="1500" dirty="0"/>
          </a:p>
          <a:p>
            <a:pPr marL="514350" indent="-514350">
              <a:buFont typeface="+mj-lt"/>
              <a:buAutoNum type="arabicPeriod"/>
            </a:pPr>
            <a:endParaRPr lang="en-US" sz="1500" dirty="0"/>
          </a:p>
          <a:p>
            <a:pPr marL="514350" indent="-514350">
              <a:buFont typeface="+mj-lt"/>
              <a:buAutoNum type="arabicPeriod"/>
            </a:pPr>
            <a:r>
              <a:rPr lang="en-US" sz="1500" dirty="0"/>
              <a:t>The fastest way to collect squares is to attend the net when one (or more) mobile stations are active. A mobile station often crosses a square very quickly, so limit yourself to exchanging radio reports only. The necessary information is provided by the net controller at the beginning and end of each round.</a:t>
            </a:r>
          </a:p>
          <a:p>
            <a:pPr marL="514350" indent="-514350">
              <a:buFont typeface="+mj-lt"/>
              <a:buAutoNum type="arabicPeriod"/>
            </a:pPr>
            <a:r>
              <a:rPr lang="en-US" sz="1500" dirty="0"/>
              <a:t>Working UKSOTA, UKPOTA, UKBOTA, </a:t>
            </a:r>
            <a:r>
              <a:rPr lang="en-US" sz="1500" dirty="0" err="1"/>
              <a:t>Flora&amp;Fauna</a:t>
            </a:r>
            <a:r>
              <a:rPr lang="en-US" sz="1500" dirty="0"/>
              <a:t>, ECA, ENG, ... Occasionally portable stations operate from squares where there is little motorized transport, and this can result in rare squares</a:t>
            </a:r>
            <a:r>
              <a:rPr lang="nl-BE" sz="1500" dirty="0"/>
              <a:t>.</a:t>
            </a:r>
          </a:p>
          <a:p>
            <a:pPr marL="514350" indent="-514350">
              <a:buFont typeface="+mj-lt"/>
              <a:buAutoNum type="arabicPeriod"/>
            </a:pPr>
            <a:r>
              <a:rPr lang="nl-BE" sz="1500" dirty="0" err="1"/>
              <a:t>Don’t</a:t>
            </a:r>
            <a:r>
              <a:rPr lang="nl-BE" sz="1500" dirty="0"/>
              <a:t> </a:t>
            </a:r>
            <a:r>
              <a:rPr lang="nl-BE" sz="1500" dirty="0" err="1"/>
              <a:t>forget</a:t>
            </a:r>
            <a:r>
              <a:rPr lang="nl-BE" sz="1500" dirty="0"/>
              <a:t>, </a:t>
            </a:r>
            <a:r>
              <a:rPr lang="nl-BE" sz="1500" dirty="0" err="1"/>
              <a:t>each</a:t>
            </a:r>
            <a:r>
              <a:rPr lang="nl-BE" sz="1500" dirty="0"/>
              <a:t> UK station </a:t>
            </a:r>
            <a:r>
              <a:rPr lang="nl-BE" sz="1500" dirty="0" err="1"/>
              <a:t>will</a:t>
            </a:r>
            <a:r>
              <a:rPr lang="nl-BE" sz="1500" dirty="0"/>
              <a:t> </a:t>
            </a:r>
            <a:r>
              <a:rPr lang="nl-BE" sz="1500" dirty="0" err="1"/>
              <a:t>give</a:t>
            </a:r>
            <a:r>
              <a:rPr lang="nl-BE" sz="1500" dirty="0"/>
              <a:t> you a square (</a:t>
            </a:r>
            <a:r>
              <a:rPr lang="nl-BE" sz="1500" dirty="0" err="1"/>
              <a:t>and</a:t>
            </a:r>
            <a:r>
              <a:rPr lang="nl-BE" sz="1500" dirty="0"/>
              <a:t> </a:t>
            </a:r>
            <a:r>
              <a:rPr lang="nl-BE" sz="1500" dirty="0" err="1"/>
              <a:t>sometimes</a:t>
            </a:r>
            <a:r>
              <a:rPr lang="nl-BE" sz="1500" dirty="0"/>
              <a:t> a </a:t>
            </a:r>
            <a:r>
              <a:rPr lang="nl-BE" sz="1500" dirty="0" err="1"/>
              <a:t>booknumber</a:t>
            </a:r>
            <a:r>
              <a:rPr lang="nl-BE" sz="1500" dirty="0"/>
              <a:t>)!</a:t>
            </a:r>
          </a:p>
          <a:p>
            <a:pPr marL="514350" indent="-514350">
              <a:buFont typeface="+mj-lt"/>
              <a:buAutoNum type="arabicPeriod"/>
            </a:pPr>
            <a:endParaRPr lang="nl-BE" sz="1500" dirty="0"/>
          </a:p>
          <a:p>
            <a:pPr marL="514350" indent="-514350">
              <a:buFont typeface="+mj-lt"/>
              <a:buAutoNum type="arabicPeriod"/>
            </a:pPr>
            <a:endParaRPr lang="nl-BE" sz="1500" dirty="0"/>
          </a:p>
          <a:p>
            <a:pPr marL="0" indent="0">
              <a:buNone/>
            </a:pPr>
            <a:r>
              <a:rPr lang="nl-BE" sz="1500" dirty="0"/>
              <a:t>NB: </a:t>
            </a:r>
            <a:r>
              <a:rPr lang="en-US" sz="1500" dirty="0"/>
              <a:t>A SOTA also often comes with a </a:t>
            </a:r>
            <a:r>
              <a:rPr lang="en-US" sz="1500" dirty="0" err="1"/>
              <a:t>Trigpoint</a:t>
            </a:r>
            <a:r>
              <a:rPr lang="en-US" sz="1500" dirty="0"/>
              <a:t>, and collecting </a:t>
            </a:r>
            <a:r>
              <a:rPr lang="en-US" sz="1500" dirty="0" err="1"/>
              <a:t>Trigpoints</a:t>
            </a:r>
            <a:r>
              <a:rPr lang="en-US" sz="1500" dirty="0"/>
              <a:t> is also a WAB award program. (Always check with the activator whether he is within a radius of 30m from the </a:t>
            </a:r>
            <a:r>
              <a:rPr lang="en-US" sz="1500" dirty="0" err="1"/>
              <a:t>Trigpoint</a:t>
            </a:r>
            <a:r>
              <a:rPr lang="en-US" sz="1500" dirty="0"/>
              <a:t>!)</a:t>
            </a:r>
            <a:endParaRPr lang="nl-BE" sz="1500" dirty="0"/>
          </a:p>
          <a:p>
            <a:pPr marL="0" indent="0">
              <a:buNone/>
            </a:pPr>
            <a:endParaRPr lang="nl-BE" sz="1500" dirty="0"/>
          </a:p>
        </p:txBody>
      </p:sp>
      <p:pic>
        <p:nvPicPr>
          <p:cNvPr id="5" name="Afbeelding 4" descr="Afbeelding met symbool, Lettertype, logo, Handelsmerk&#10;&#10;Automatisch gegenereerde beschrijving">
            <a:extLst>
              <a:ext uri="{FF2B5EF4-FFF2-40B4-BE49-F238E27FC236}">
                <a16:creationId xmlns:a16="http://schemas.microsoft.com/office/drawing/2014/main" id="{18566EB4-937E-8BF2-4A04-67487F2B8F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sp>
        <p:nvSpPr>
          <p:cNvPr id="4" name="Tekstvak 3">
            <a:extLst>
              <a:ext uri="{FF2B5EF4-FFF2-40B4-BE49-F238E27FC236}">
                <a16:creationId xmlns:a16="http://schemas.microsoft.com/office/drawing/2014/main" id="{F018F449-731D-7E1B-0846-7E188C56114A}"/>
              </a:ext>
            </a:extLst>
          </p:cNvPr>
          <p:cNvSpPr txBox="1"/>
          <p:nvPr/>
        </p:nvSpPr>
        <p:spPr>
          <a:xfrm>
            <a:off x="11350753" y="6596390"/>
            <a:ext cx="1518249" cy="261610"/>
          </a:xfrm>
          <a:prstGeom prst="rect">
            <a:avLst/>
          </a:prstGeom>
          <a:noFill/>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nl-BE" sz="1100" dirty="0">
                <a:solidFill>
                  <a:srgbClr val="0070C0"/>
                </a:solidFill>
              </a:rPr>
              <a:t>© ON3RMB</a:t>
            </a:r>
            <a:endParaRPr lang="nl-NL" sz="1100" dirty="0">
              <a:solidFill>
                <a:srgbClr val="0070C0"/>
              </a:solidFill>
            </a:endParaRPr>
          </a:p>
        </p:txBody>
      </p:sp>
    </p:spTree>
    <p:extLst>
      <p:ext uri="{BB962C8B-B14F-4D97-AF65-F5344CB8AC3E}">
        <p14:creationId xmlns:p14="http://schemas.microsoft.com/office/powerpoint/2010/main" val="3306161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9EDDC0-1052-E3AC-B451-D7F87F495957}"/>
              </a:ext>
            </a:extLst>
          </p:cNvPr>
          <p:cNvSpPr>
            <a:spLocks noGrp="1"/>
          </p:cNvSpPr>
          <p:nvPr>
            <p:ph type="title"/>
          </p:nvPr>
        </p:nvSpPr>
        <p:spPr>
          <a:xfrm>
            <a:off x="876691" y="741391"/>
            <a:ext cx="5219307" cy="1616203"/>
          </a:xfrm>
        </p:spPr>
        <p:txBody>
          <a:bodyPr anchor="b">
            <a:normAutofit fontScale="90000"/>
          </a:bodyPr>
          <a:lstStyle/>
          <a:p>
            <a:pPr algn="ctr"/>
            <a:br>
              <a:rPr lang="nl-BE" sz="1500" dirty="0"/>
            </a:br>
            <a:br>
              <a:rPr lang="nl-BE" sz="1500" dirty="0"/>
            </a:br>
            <a:r>
              <a:rPr lang="nl-BE" sz="4000" dirty="0" err="1">
                <a:solidFill>
                  <a:srgbClr val="0070C0"/>
                </a:solidFill>
              </a:rPr>
              <a:t>Activating</a:t>
            </a:r>
            <a:r>
              <a:rPr lang="nl-BE" sz="4000" dirty="0">
                <a:solidFill>
                  <a:srgbClr val="0070C0"/>
                </a:solidFill>
              </a:rPr>
              <a:t> WAB-squares </a:t>
            </a:r>
            <a:r>
              <a:rPr lang="nl-BE" sz="4000" dirty="0" err="1">
                <a:solidFill>
                  <a:srgbClr val="0070C0"/>
                </a:solidFill>
              </a:rPr>
              <a:t>and</a:t>
            </a:r>
            <a:r>
              <a:rPr lang="nl-BE" sz="4000" dirty="0">
                <a:solidFill>
                  <a:srgbClr val="0070C0"/>
                </a:solidFill>
              </a:rPr>
              <a:t> </a:t>
            </a:r>
            <a:r>
              <a:rPr lang="nl-BE" sz="4000" dirty="0" err="1">
                <a:solidFill>
                  <a:srgbClr val="0070C0"/>
                </a:solidFill>
              </a:rPr>
              <a:t>earn</a:t>
            </a:r>
            <a:r>
              <a:rPr lang="nl-BE" sz="4000" dirty="0">
                <a:solidFill>
                  <a:srgbClr val="0070C0"/>
                </a:solidFill>
              </a:rPr>
              <a:t> </a:t>
            </a:r>
            <a:r>
              <a:rPr lang="nl-BE" sz="4000" dirty="0" err="1">
                <a:solidFill>
                  <a:srgbClr val="0070C0"/>
                </a:solidFill>
              </a:rPr>
              <a:t>awards</a:t>
            </a:r>
            <a:r>
              <a:rPr lang="nl-BE" sz="4000" dirty="0">
                <a:solidFill>
                  <a:srgbClr val="0070C0"/>
                </a:solidFill>
              </a:rPr>
              <a:t>!</a:t>
            </a:r>
            <a:br>
              <a:rPr lang="nl-BE" sz="1500" dirty="0"/>
            </a:br>
            <a:br>
              <a:rPr lang="nl-BE" sz="1500" dirty="0"/>
            </a:br>
            <a:br>
              <a:rPr lang="nl-BE" sz="1500" dirty="0"/>
            </a:br>
            <a:r>
              <a:rPr lang="nl-BE" sz="1500" dirty="0"/>
              <a:t>                                                 </a:t>
            </a:r>
            <a:r>
              <a:rPr lang="nl-BE" sz="2200" i="1" dirty="0">
                <a:latin typeface="Arabic Typesetting" panose="020F0502020204030204" pitchFamily="66" charset="-78"/>
                <a:cs typeface="Arabic Typesetting" panose="020F0502020204030204" pitchFamily="66" charset="-78"/>
              </a:rPr>
              <a:t>A collector is </a:t>
            </a:r>
            <a:r>
              <a:rPr lang="nl-BE" sz="2200" i="1" dirty="0" err="1">
                <a:latin typeface="Arabic Typesetting" panose="020F0502020204030204" pitchFamily="66" charset="-78"/>
                <a:cs typeface="Arabic Typesetting" panose="020F0502020204030204" pitchFamily="66" charset="-78"/>
              </a:rPr>
              <a:t>nothing</a:t>
            </a:r>
            <a:r>
              <a:rPr lang="nl-BE" sz="2200" i="1" dirty="0">
                <a:latin typeface="Arabic Typesetting" panose="020F0502020204030204" pitchFamily="66" charset="-78"/>
                <a:cs typeface="Arabic Typesetting" panose="020F0502020204030204" pitchFamily="66" charset="-78"/>
              </a:rPr>
              <a:t> without </a:t>
            </a:r>
            <a:r>
              <a:rPr lang="nl-BE" sz="2200" i="1" dirty="0" err="1">
                <a:latin typeface="Arabic Typesetting" panose="020F0502020204030204" pitchFamily="66" charset="-78"/>
                <a:cs typeface="Arabic Typesetting" panose="020F0502020204030204" pitchFamily="66" charset="-78"/>
              </a:rPr>
              <a:t>an</a:t>
            </a:r>
            <a:r>
              <a:rPr lang="nl-BE" sz="2200" i="1" dirty="0">
                <a:latin typeface="Arabic Typesetting" panose="020F0502020204030204" pitchFamily="66" charset="-78"/>
                <a:cs typeface="Arabic Typesetting" panose="020F0502020204030204" pitchFamily="66" charset="-78"/>
              </a:rPr>
              <a:t> activator</a:t>
            </a:r>
            <a:br>
              <a:rPr lang="nl-BE" sz="1500" dirty="0"/>
            </a:br>
            <a:endParaRPr lang="nl-NL" sz="1500" dirty="0"/>
          </a:p>
        </p:txBody>
      </p:sp>
      <p:sp>
        <p:nvSpPr>
          <p:cNvPr id="3" name="Tijdelijke aanduiding voor inhoud 2">
            <a:extLst>
              <a:ext uri="{FF2B5EF4-FFF2-40B4-BE49-F238E27FC236}">
                <a16:creationId xmlns:a16="http://schemas.microsoft.com/office/drawing/2014/main" id="{D17ED478-0780-FED8-DF89-8C20006A8CC3}"/>
              </a:ext>
            </a:extLst>
          </p:cNvPr>
          <p:cNvSpPr>
            <a:spLocks noGrp="1"/>
          </p:cNvSpPr>
          <p:nvPr>
            <p:ph idx="1"/>
          </p:nvPr>
        </p:nvSpPr>
        <p:spPr>
          <a:xfrm>
            <a:off x="876692" y="2533475"/>
            <a:ext cx="5219307" cy="4086399"/>
          </a:xfrm>
        </p:spPr>
        <p:txBody>
          <a:bodyPr anchor="t">
            <a:normAutofit fontScale="70000" lnSpcReduction="20000"/>
          </a:bodyPr>
          <a:lstStyle/>
          <a:p>
            <a:endParaRPr lang="nl-BE" sz="1100" i="1" dirty="0"/>
          </a:p>
          <a:p>
            <a:r>
              <a:rPr lang="en-US" sz="1800" b="0" i="0" dirty="0">
                <a:effectLst/>
              </a:rPr>
              <a:t>Are you a tired of being confined to your shack? It's time to elevate your radio experience to new heights by activating WAB Squares – your gateway to a world of ham radio adventure right outside your door!</a:t>
            </a:r>
          </a:p>
          <a:p>
            <a:r>
              <a:rPr lang="en-US" sz="1800" b="0" i="0" dirty="0">
                <a:effectLst/>
              </a:rPr>
              <a:t>Each WAB Square has its own distinctive charm. From the bustling cityscape to the serene countryside, activating WAB Squares allows you to experience the diverse geography and radio conditions across the UK.</a:t>
            </a:r>
          </a:p>
          <a:p>
            <a:r>
              <a:rPr lang="en-US" sz="1800" i="0" dirty="0">
                <a:effectLst/>
              </a:rPr>
              <a:t>Choose your target squares and plan your radio expeditions. Consider factors like terrain, accessibility, and radio propagation conditions for an optimal experience.</a:t>
            </a:r>
          </a:p>
          <a:p>
            <a:r>
              <a:rPr lang="en-US" sz="1800" b="1" i="0" dirty="0">
                <a:effectLst/>
              </a:rPr>
              <a:t>You will be able to log more people when you combine your activity with other award schemes such as UKBOTA/ </a:t>
            </a:r>
            <a:r>
              <a:rPr lang="en-US" sz="1800" b="1" i="0" dirty="0" err="1">
                <a:effectLst/>
              </a:rPr>
              <a:t>Trigpoints</a:t>
            </a:r>
            <a:r>
              <a:rPr lang="en-US" sz="1800" b="1" i="0" dirty="0">
                <a:effectLst/>
              </a:rPr>
              <a:t>/ SOTA/ GFF/ … </a:t>
            </a:r>
          </a:p>
          <a:p>
            <a:endParaRPr lang="en-US" sz="1800" dirty="0"/>
          </a:p>
          <a:p>
            <a:pPr marL="0" indent="0">
              <a:buNone/>
            </a:pPr>
            <a:endParaRPr lang="en-US" sz="1800" dirty="0"/>
          </a:p>
          <a:p>
            <a:pPr marL="0" indent="0">
              <a:buNone/>
            </a:pPr>
            <a:r>
              <a:rPr lang="en-US" sz="1800" dirty="0"/>
              <a:t>To encourage people to go outside and activate, WAB also provides beautiful awards for activators and of course lots of respect from the people who collect. Because…</a:t>
            </a:r>
          </a:p>
          <a:p>
            <a:pPr marL="0" indent="0">
              <a:buNone/>
            </a:pPr>
            <a:r>
              <a:rPr lang="en-US" sz="1100" dirty="0"/>
              <a:t> </a:t>
            </a:r>
          </a:p>
          <a:p>
            <a:pPr marL="0" indent="0">
              <a:buNone/>
            </a:pPr>
            <a:r>
              <a:rPr lang="en-US" sz="2100" dirty="0">
                <a:solidFill>
                  <a:srgbClr val="0070C0"/>
                </a:solidFill>
              </a:rPr>
              <a:t>              </a:t>
            </a:r>
            <a:r>
              <a:rPr lang="en-US" dirty="0">
                <a:solidFill>
                  <a:srgbClr val="0070C0"/>
                </a:solidFill>
                <a:latin typeface="Arabic Typesetting" panose="03020402040406030203" pitchFamily="66" charset="-78"/>
                <a:cs typeface="Arabic Typesetting" panose="03020402040406030203" pitchFamily="66" charset="-78"/>
              </a:rPr>
              <a:t>a collector is nothing without an activator! </a:t>
            </a:r>
            <a:endParaRPr lang="nl-NL" dirty="0">
              <a:solidFill>
                <a:srgbClr val="0070C0"/>
              </a:solidFill>
              <a:latin typeface="Arabic Typesetting" panose="03020402040406030203" pitchFamily="66" charset="-78"/>
              <a:cs typeface="Arabic Typesetting" panose="03020402040406030203" pitchFamily="66" charset="-78"/>
            </a:endParaRPr>
          </a:p>
        </p:txBody>
      </p:sp>
      <p:pic>
        <p:nvPicPr>
          <p:cNvPr id="12" name="Graphic 11" descr="Knipogend gezicht met effen opvulling met effen opvulling">
            <a:hlinkClick r:id="rId2"/>
            <a:extLst>
              <a:ext uri="{FF2B5EF4-FFF2-40B4-BE49-F238E27FC236}">
                <a16:creationId xmlns:a16="http://schemas.microsoft.com/office/drawing/2014/main" id="{01753311-6F43-20D4-A55D-C36A291B7EB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08019" y="1292268"/>
            <a:ext cx="4273463" cy="4273463"/>
          </a:xfrm>
          <a:prstGeom prst="rect">
            <a:avLst/>
          </a:prstGeom>
          <a:effectLst>
            <a:outerShdw blurRad="50800" dist="101600" dir="18900000" algn="bl" rotWithShape="0">
              <a:prstClr val="black">
                <a:alpha val="40000"/>
              </a:prstClr>
            </a:outerShdw>
          </a:effectLst>
        </p:spPr>
      </p:pic>
      <p:grpSp>
        <p:nvGrpSpPr>
          <p:cNvPr id="26" name="Group 28">
            <a:extLst>
              <a:ext uri="{FF2B5EF4-FFF2-40B4-BE49-F238E27FC236}">
                <a16:creationId xmlns:a16="http://schemas.microsoft.com/office/drawing/2014/main" id="{C54A2A4D-19EF-3552-F383-6AD9587C8AF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2068638" y="0"/>
            <a:ext cx="123362" cy="6858000"/>
            <a:chOff x="12068638" y="0"/>
            <a:chExt cx="123362" cy="6858000"/>
          </a:xfrm>
        </p:grpSpPr>
        <p:sp>
          <p:nvSpPr>
            <p:cNvPr id="28" name="Rectangle 29">
              <a:extLst>
                <a:ext uri="{FF2B5EF4-FFF2-40B4-BE49-F238E27FC236}">
                  <a16:creationId xmlns:a16="http://schemas.microsoft.com/office/drawing/2014/main" id="{A9208F0F-2734-3945-8FD0-EEB19CF41A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0">
              <a:extLst>
                <a:ext uri="{FF2B5EF4-FFF2-40B4-BE49-F238E27FC236}">
                  <a16:creationId xmlns:a16="http://schemas.microsoft.com/office/drawing/2014/main" id="{62CFF5D9-43B9-9D58-6F3F-25041716D9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4" name="Afbeelding 23" descr="Afbeelding met symbool, Lettertype, logo, Handelsmerk&#10;&#10;Automatisch gegenereerde beschrijving">
            <a:extLst>
              <a:ext uri="{FF2B5EF4-FFF2-40B4-BE49-F238E27FC236}">
                <a16:creationId xmlns:a16="http://schemas.microsoft.com/office/drawing/2014/main" id="{269FE1AA-B567-7C40-C1F3-138572C269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spTree>
    <p:extLst>
      <p:ext uri="{BB962C8B-B14F-4D97-AF65-F5344CB8AC3E}">
        <p14:creationId xmlns:p14="http://schemas.microsoft.com/office/powerpoint/2010/main" val="1069316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87302B-74A6-8291-5ED3-765539F308A8}"/>
              </a:ext>
            </a:extLst>
          </p:cNvPr>
          <p:cNvSpPr>
            <a:spLocks noGrp="1"/>
          </p:cNvSpPr>
          <p:nvPr>
            <p:ph type="title"/>
          </p:nvPr>
        </p:nvSpPr>
        <p:spPr/>
        <p:txBody>
          <a:bodyPr/>
          <a:lstStyle/>
          <a:p>
            <a:pPr algn="ctr"/>
            <a:r>
              <a:rPr lang="nl-BE" dirty="0">
                <a:solidFill>
                  <a:srgbClr val="0070C0"/>
                </a:solidFill>
              </a:rPr>
              <a:t>How do I </a:t>
            </a:r>
            <a:r>
              <a:rPr lang="nl-BE" dirty="0" err="1">
                <a:solidFill>
                  <a:srgbClr val="0070C0"/>
                </a:solidFill>
              </a:rPr>
              <a:t>find</a:t>
            </a:r>
            <a:r>
              <a:rPr lang="nl-BE" dirty="0">
                <a:solidFill>
                  <a:srgbClr val="0070C0"/>
                </a:solidFill>
              </a:rPr>
              <a:t> </a:t>
            </a:r>
            <a:r>
              <a:rPr lang="nl-BE" dirty="0" err="1">
                <a:solidFill>
                  <a:srgbClr val="0070C0"/>
                </a:solidFill>
              </a:rPr>
              <a:t>my</a:t>
            </a:r>
            <a:r>
              <a:rPr lang="nl-BE" dirty="0">
                <a:solidFill>
                  <a:srgbClr val="0070C0"/>
                </a:solidFill>
              </a:rPr>
              <a:t> WAB-square </a:t>
            </a:r>
            <a:r>
              <a:rPr lang="nl-BE" dirty="0" err="1">
                <a:solidFill>
                  <a:srgbClr val="0070C0"/>
                </a:solidFill>
              </a:rPr>
              <a:t>when</a:t>
            </a:r>
            <a:r>
              <a:rPr lang="nl-BE" dirty="0">
                <a:solidFill>
                  <a:srgbClr val="0070C0"/>
                </a:solidFill>
              </a:rPr>
              <a:t> out mobile or portable?</a:t>
            </a:r>
            <a:endParaRPr lang="nl-NL" dirty="0">
              <a:solidFill>
                <a:srgbClr val="0070C0"/>
              </a:solidFill>
            </a:endParaRPr>
          </a:p>
        </p:txBody>
      </p:sp>
      <p:sp>
        <p:nvSpPr>
          <p:cNvPr id="3" name="Tijdelijke aanduiding voor inhoud 2">
            <a:extLst>
              <a:ext uri="{FF2B5EF4-FFF2-40B4-BE49-F238E27FC236}">
                <a16:creationId xmlns:a16="http://schemas.microsoft.com/office/drawing/2014/main" id="{354716D3-1580-4C3C-C211-7E00DBEBC2ED}"/>
              </a:ext>
            </a:extLst>
          </p:cNvPr>
          <p:cNvSpPr>
            <a:spLocks noGrp="1"/>
          </p:cNvSpPr>
          <p:nvPr>
            <p:ph idx="1"/>
          </p:nvPr>
        </p:nvSpPr>
        <p:spPr/>
        <p:txBody>
          <a:bodyPr>
            <a:normAutofit/>
          </a:bodyPr>
          <a:lstStyle/>
          <a:p>
            <a:r>
              <a:rPr lang="nl-BE" sz="1800" dirty="0" err="1"/>
              <a:t>You</a:t>
            </a:r>
            <a:r>
              <a:rPr lang="nl-BE" sz="1800" dirty="0"/>
              <a:t> </a:t>
            </a:r>
            <a:r>
              <a:rPr lang="nl-BE" sz="1800" dirty="0" err="1"/>
              <a:t>can</a:t>
            </a:r>
            <a:r>
              <a:rPr lang="nl-BE" sz="1800" dirty="0"/>
              <a:t> download </a:t>
            </a:r>
            <a:r>
              <a:rPr lang="nl-BE" sz="1800" dirty="0" err="1"/>
              <a:t>several</a:t>
            </a:r>
            <a:r>
              <a:rPr lang="nl-BE" sz="1800" dirty="0"/>
              <a:t> accurate mobile </a:t>
            </a:r>
            <a:r>
              <a:rPr lang="nl-BE" sz="1800" dirty="0" err="1"/>
              <a:t>phone</a:t>
            </a:r>
            <a:r>
              <a:rPr lang="nl-BE" sz="1800" dirty="0"/>
              <a:t> apps </a:t>
            </a:r>
            <a:r>
              <a:rPr lang="nl-BE" sz="1800" dirty="0" err="1"/>
              <a:t>such</a:t>
            </a:r>
            <a:r>
              <a:rPr lang="nl-BE" sz="1800" dirty="0"/>
              <a:t> as </a:t>
            </a:r>
            <a:r>
              <a:rPr lang="nl-BE" sz="1800" dirty="0" err="1"/>
              <a:t>Grid</a:t>
            </a:r>
            <a:r>
              <a:rPr lang="nl-BE" sz="1800" dirty="0"/>
              <a:t> Ref, Irish </a:t>
            </a:r>
            <a:r>
              <a:rPr lang="nl-BE" sz="1800" dirty="0" err="1"/>
              <a:t>Grid</a:t>
            </a:r>
            <a:r>
              <a:rPr lang="nl-BE" sz="1800" dirty="0"/>
              <a:t> </a:t>
            </a:r>
            <a:r>
              <a:rPr lang="nl-BE" sz="1800" dirty="0" err="1"/>
              <a:t>and</a:t>
            </a:r>
            <a:r>
              <a:rPr lang="nl-BE" sz="1800" dirty="0"/>
              <a:t> Memory </a:t>
            </a:r>
            <a:r>
              <a:rPr lang="nl-BE" sz="1800" dirty="0" err="1"/>
              <a:t>Maps</a:t>
            </a:r>
            <a:r>
              <a:rPr lang="nl-BE" sz="1800" dirty="0"/>
              <a:t>. Irish </a:t>
            </a:r>
            <a:r>
              <a:rPr lang="nl-BE" sz="1800" dirty="0" err="1"/>
              <a:t>Grid</a:t>
            </a:r>
            <a:r>
              <a:rPr lang="nl-BE" sz="1800" dirty="0"/>
              <a:t> </a:t>
            </a:r>
            <a:r>
              <a:rPr lang="nl-BE" sz="1800" dirty="0" err="1"/>
              <a:t>will</a:t>
            </a:r>
            <a:r>
              <a:rPr lang="nl-BE" sz="1800" dirty="0"/>
              <a:t> </a:t>
            </a:r>
            <a:r>
              <a:rPr lang="nl-BE" sz="1800" dirty="0" err="1"/>
              <a:t>only</a:t>
            </a:r>
            <a:r>
              <a:rPr lang="nl-BE" sz="1800" dirty="0"/>
              <a:t> </a:t>
            </a:r>
            <a:r>
              <a:rPr lang="nl-BE" sz="1800" dirty="0" err="1"/>
              <a:t>give</a:t>
            </a:r>
            <a:r>
              <a:rPr lang="nl-BE" sz="1800" dirty="0"/>
              <a:t> </a:t>
            </a:r>
            <a:r>
              <a:rPr lang="nl-BE" sz="1800" dirty="0" err="1"/>
              <a:t>you</a:t>
            </a:r>
            <a:r>
              <a:rPr lang="nl-BE" sz="1800" dirty="0"/>
              <a:t> </a:t>
            </a:r>
            <a:r>
              <a:rPr lang="nl-BE" sz="1800" dirty="0" err="1"/>
              <a:t>your</a:t>
            </a:r>
            <a:r>
              <a:rPr lang="nl-BE" sz="1800" dirty="0"/>
              <a:t> Irish </a:t>
            </a:r>
            <a:r>
              <a:rPr lang="nl-BE" sz="1800" dirty="0" err="1"/>
              <a:t>grid</a:t>
            </a:r>
            <a:r>
              <a:rPr lang="nl-BE" sz="1800" dirty="0"/>
              <a:t> square </a:t>
            </a:r>
            <a:r>
              <a:rPr lang="nl-BE" sz="1800" dirty="0" err="1"/>
              <a:t>and</a:t>
            </a:r>
            <a:r>
              <a:rPr lang="nl-BE" sz="1800" dirty="0"/>
              <a:t> </a:t>
            </a:r>
            <a:r>
              <a:rPr lang="nl-BE" sz="1800" dirty="0" err="1"/>
              <a:t>Grid</a:t>
            </a:r>
            <a:r>
              <a:rPr lang="nl-BE" sz="1800" dirty="0"/>
              <a:t> Ref </a:t>
            </a:r>
            <a:r>
              <a:rPr lang="nl-BE" sz="1800" dirty="0" err="1"/>
              <a:t>will</a:t>
            </a:r>
            <a:r>
              <a:rPr lang="nl-BE" sz="1800" dirty="0"/>
              <a:t> </a:t>
            </a:r>
            <a:r>
              <a:rPr lang="nl-BE" sz="1800" dirty="0" err="1"/>
              <a:t>give</a:t>
            </a:r>
            <a:r>
              <a:rPr lang="nl-BE" sz="1800" dirty="0"/>
              <a:t> </a:t>
            </a:r>
            <a:r>
              <a:rPr lang="nl-BE" sz="1800" dirty="0" err="1"/>
              <a:t>you</a:t>
            </a:r>
            <a:r>
              <a:rPr lang="nl-BE" sz="1800" dirty="0"/>
              <a:t> </a:t>
            </a:r>
            <a:r>
              <a:rPr lang="nl-BE" sz="1800" dirty="0" err="1"/>
              <a:t>both</a:t>
            </a:r>
            <a:r>
              <a:rPr lang="nl-BE" sz="1800" dirty="0"/>
              <a:t>.  </a:t>
            </a:r>
            <a:endParaRPr lang="nl-NL" sz="1800" dirty="0"/>
          </a:p>
        </p:txBody>
      </p:sp>
      <p:pic>
        <p:nvPicPr>
          <p:cNvPr id="5" name="Afbeelding 4" descr="Afbeelding met tekst, schermopname, multimedia, Besturingssysteem&#10;&#10;Automatisch gegenereerde beschrijving">
            <a:extLst>
              <a:ext uri="{FF2B5EF4-FFF2-40B4-BE49-F238E27FC236}">
                <a16:creationId xmlns:a16="http://schemas.microsoft.com/office/drawing/2014/main" id="{356E4FE9-525D-E07B-EEA6-4DE9BFD8C0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402" y="2450618"/>
            <a:ext cx="3190426" cy="2092326"/>
          </a:xfrm>
          <a:prstGeom prst="rect">
            <a:avLst/>
          </a:prstGeom>
        </p:spPr>
      </p:pic>
      <p:pic>
        <p:nvPicPr>
          <p:cNvPr id="7" name="Afbeelding 6" descr="Afbeelding met tekst, schermopname, software, Webpagina&#10;&#10;Automatisch gegenereerde beschrijving">
            <a:extLst>
              <a:ext uri="{FF2B5EF4-FFF2-40B4-BE49-F238E27FC236}">
                <a16:creationId xmlns:a16="http://schemas.microsoft.com/office/drawing/2014/main" id="{02AC7AF9-328A-3FC5-DE0F-5AB1AB05EF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4131" y="2451600"/>
            <a:ext cx="2032000" cy="4405418"/>
          </a:xfrm>
          <a:prstGeom prst="rect">
            <a:avLst/>
          </a:prstGeom>
        </p:spPr>
      </p:pic>
      <p:pic>
        <p:nvPicPr>
          <p:cNvPr id="9" name="Afbeelding 8" descr="Afbeelding met tekst, schermopname, software, Computerpictogram&#10;&#10;Automatisch gegenereerde beschrijving">
            <a:extLst>
              <a:ext uri="{FF2B5EF4-FFF2-40B4-BE49-F238E27FC236}">
                <a16:creationId xmlns:a16="http://schemas.microsoft.com/office/drawing/2014/main" id="{BB014A22-A748-DD5C-037E-AA03F3C340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90386" y="2451600"/>
            <a:ext cx="2032453" cy="4406400"/>
          </a:xfrm>
          <a:prstGeom prst="rect">
            <a:avLst/>
          </a:prstGeom>
        </p:spPr>
      </p:pic>
      <p:sp>
        <p:nvSpPr>
          <p:cNvPr id="10" name="Tekstvak 9">
            <a:extLst>
              <a:ext uri="{FF2B5EF4-FFF2-40B4-BE49-F238E27FC236}">
                <a16:creationId xmlns:a16="http://schemas.microsoft.com/office/drawing/2014/main" id="{85C45DE6-774F-8734-7CBF-77850DB7AB81}"/>
              </a:ext>
            </a:extLst>
          </p:cNvPr>
          <p:cNvSpPr txBox="1"/>
          <p:nvPr/>
        </p:nvSpPr>
        <p:spPr>
          <a:xfrm>
            <a:off x="3525802" y="2941394"/>
            <a:ext cx="1829502" cy="923330"/>
          </a:xfrm>
          <a:prstGeom prst="rect">
            <a:avLst/>
          </a:prstGeom>
          <a:noFill/>
        </p:spPr>
        <p:txBody>
          <a:bodyPr wrap="square" rtlCol="0">
            <a:spAutoFit/>
          </a:bodyPr>
          <a:lstStyle/>
          <a:p>
            <a:pPr algn="ctr"/>
            <a:r>
              <a:rPr lang="nl-BE" dirty="0">
                <a:solidFill>
                  <a:srgbClr val="0070C0"/>
                </a:solidFill>
              </a:rPr>
              <a:t>The WAB-square in </a:t>
            </a:r>
            <a:r>
              <a:rPr lang="nl-BE" dirty="0" err="1">
                <a:solidFill>
                  <a:srgbClr val="0070C0"/>
                </a:solidFill>
              </a:rPr>
              <a:t>this</a:t>
            </a:r>
            <a:r>
              <a:rPr lang="nl-BE" dirty="0">
                <a:solidFill>
                  <a:srgbClr val="0070C0"/>
                </a:solidFill>
              </a:rPr>
              <a:t> case is C60!</a:t>
            </a:r>
            <a:endParaRPr lang="nl-NL" dirty="0">
              <a:solidFill>
                <a:srgbClr val="0070C0"/>
              </a:solidFill>
            </a:endParaRPr>
          </a:p>
        </p:txBody>
      </p:sp>
      <p:sp>
        <p:nvSpPr>
          <p:cNvPr id="16" name="Rechthoek 15">
            <a:extLst>
              <a:ext uri="{FF2B5EF4-FFF2-40B4-BE49-F238E27FC236}">
                <a16:creationId xmlns:a16="http://schemas.microsoft.com/office/drawing/2014/main" id="{43AB8594-6CFA-E072-26A3-3032DB639B63}"/>
              </a:ext>
            </a:extLst>
          </p:cNvPr>
          <p:cNvSpPr/>
          <p:nvPr/>
        </p:nvSpPr>
        <p:spPr>
          <a:xfrm>
            <a:off x="6396986" y="3314699"/>
            <a:ext cx="254230" cy="176213"/>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a:extLst>
              <a:ext uri="{FF2B5EF4-FFF2-40B4-BE49-F238E27FC236}">
                <a16:creationId xmlns:a16="http://schemas.microsoft.com/office/drawing/2014/main" id="{D22C105B-CEAA-AED4-E13C-16FC95FF1517}"/>
              </a:ext>
            </a:extLst>
          </p:cNvPr>
          <p:cNvSpPr/>
          <p:nvPr/>
        </p:nvSpPr>
        <p:spPr>
          <a:xfrm>
            <a:off x="6800629" y="3314699"/>
            <a:ext cx="121444" cy="176213"/>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Tekstvak 17">
            <a:extLst>
              <a:ext uri="{FF2B5EF4-FFF2-40B4-BE49-F238E27FC236}">
                <a16:creationId xmlns:a16="http://schemas.microsoft.com/office/drawing/2014/main" id="{0EDBEEDC-41DC-06F2-96A6-301562131B00}"/>
              </a:ext>
            </a:extLst>
          </p:cNvPr>
          <p:cNvSpPr txBox="1"/>
          <p:nvPr/>
        </p:nvSpPr>
        <p:spPr>
          <a:xfrm>
            <a:off x="354172" y="4654800"/>
            <a:ext cx="5487936" cy="1569660"/>
          </a:xfrm>
          <a:prstGeom prst="rect">
            <a:avLst/>
          </a:prstGeom>
          <a:noFill/>
        </p:spPr>
        <p:txBody>
          <a:bodyPr wrap="square" rtlCol="0">
            <a:spAutoFit/>
          </a:bodyPr>
          <a:lstStyle/>
          <a:p>
            <a:r>
              <a:rPr lang="en-US" sz="1200" b="0" i="0" dirty="0">
                <a:effectLst/>
                <a:latin typeface="Arial" panose="020B0604020202020204" pitchFamily="34" charset="0"/>
              </a:rPr>
              <a:t>To convert a Grid Reference to a 10km square: Split however many digits you have in your Grid Reference into two parts with an equal number of digits in each half, then use the first digit of each half. This will give you the 10km square.</a:t>
            </a:r>
            <a:br>
              <a:rPr lang="en-US" sz="1200" dirty="0"/>
            </a:br>
            <a:endParaRPr lang="en-US" sz="1200" dirty="0"/>
          </a:p>
          <a:p>
            <a:pPr algn="ctr"/>
            <a:r>
              <a:rPr lang="en-US" sz="1200" b="0" i="0" dirty="0">
                <a:effectLst/>
                <a:latin typeface="Arial" panose="020B0604020202020204" pitchFamily="34" charset="0"/>
              </a:rPr>
              <a:t>Examples:</a:t>
            </a:r>
            <a:br>
              <a:rPr lang="en-US" sz="1200" dirty="0"/>
            </a:br>
            <a:r>
              <a:rPr lang="en-US" sz="1200" b="0" i="0" dirty="0">
                <a:effectLst/>
                <a:latin typeface="Arial" panose="020B0604020202020204" pitchFamily="34" charset="0"/>
              </a:rPr>
              <a:t>“SP104728” converts to “SP17”</a:t>
            </a:r>
            <a:br>
              <a:rPr lang="en-US" sz="1200" dirty="0"/>
            </a:br>
            <a:r>
              <a:rPr lang="en-US" sz="1200" b="0" i="0" dirty="0">
                <a:effectLst/>
                <a:latin typeface="Arial" panose="020B0604020202020204" pitchFamily="34" charset="0"/>
              </a:rPr>
              <a:t>“NT0816416287” converts to “NT01”</a:t>
            </a:r>
            <a:endParaRPr lang="nl-NL" sz="1200" dirty="0"/>
          </a:p>
        </p:txBody>
      </p:sp>
      <p:sp>
        <p:nvSpPr>
          <p:cNvPr id="20" name="Rechthoek 19">
            <a:extLst>
              <a:ext uri="{FF2B5EF4-FFF2-40B4-BE49-F238E27FC236}">
                <a16:creationId xmlns:a16="http://schemas.microsoft.com/office/drawing/2014/main" id="{DDF4C10A-3FCC-C124-BC6B-675A14DED48D}"/>
              </a:ext>
            </a:extLst>
          </p:cNvPr>
          <p:cNvSpPr/>
          <p:nvPr/>
        </p:nvSpPr>
        <p:spPr>
          <a:xfrm>
            <a:off x="1734953" y="5547535"/>
            <a:ext cx="2698696" cy="719010"/>
          </a:xfrm>
          <a:prstGeom prst="rect">
            <a:avLst/>
          </a:prstGeom>
          <a:solidFill>
            <a:schemeClr val="accent1">
              <a:alpha val="0"/>
            </a:schemeClr>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31" name="Rechte verbindingslijn met pijl 30">
            <a:extLst>
              <a:ext uri="{FF2B5EF4-FFF2-40B4-BE49-F238E27FC236}">
                <a16:creationId xmlns:a16="http://schemas.microsoft.com/office/drawing/2014/main" id="{21FFD4DF-6BBE-8064-AD51-3E44F716B502}"/>
              </a:ext>
            </a:extLst>
          </p:cNvPr>
          <p:cNvCxnSpPr>
            <a:cxnSpLocks/>
          </p:cNvCxnSpPr>
          <p:nvPr/>
        </p:nvCxnSpPr>
        <p:spPr>
          <a:xfrm>
            <a:off x="5139864" y="3429000"/>
            <a:ext cx="43087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4" name="Afbeelding 33" descr="Afbeelding met tekst, schermopname, Lettertype, kaart&#10;&#10;Automatisch gegenereerde beschrijving">
            <a:extLst>
              <a:ext uri="{FF2B5EF4-FFF2-40B4-BE49-F238E27FC236}">
                <a16:creationId xmlns:a16="http://schemas.microsoft.com/office/drawing/2014/main" id="{568FB76B-95D5-D3D0-97AA-1205FFEFF0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15066" y="2450618"/>
            <a:ext cx="1981589" cy="4406400"/>
          </a:xfrm>
          <a:prstGeom prst="rect">
            <a:avLst/>
          </a:prstGeom>
        </p:spPr>
      </p:pic>
      <p:sp>
        <p:nvSpPr>
          <p:cNvPr id="36" name="Rechthoek 35">
            <a:extLst>
              <a:ext uri="{FF2B5EF4-FFF2-40B4-BE49-F238E27FC236}">
                <a16:creationId xmlns:a16="http://schemas.microsoft.com/office/drawing/2014/main" id="{D3323581-B098-5989-6CE0-69C4C614F87B}"/>
              </a:ext>
            </a:extLst>
          </p:cNvPr>
          <p:cNvSpPr/>
          <p:nvPr/>
        </p:nvSpPr>
        <p:spPr>
          <a:xfrm>
            <a:off x="10177463" y="4071938"/>
            <a:ext cx="254793" cy="138112"/>
          </a:xfrm>
          <a:prstGeom prst="rect">
            <a:avLst/>
          </a:prstGeom>
          <a:solidFill>
            <a:srgbClr val="FF0000">
              <a:alpha val="0"/>
            </a:srgbClr>
          </a:solid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7" name="Rechthoek 36">
            <a:extLst>
              <a:ext uri="{FF2B5EF4-FFF2-40B4-BE49-F238E27FC236}">
                <a16:creationId xmlns:a16="http://schemas.microsoft.com/office/drawing/2014/main" id="{4011BA35-A778-C81A-8F5D-093876CCB581}"/>
              </a:ext>
            </a:extLst>
          </p:cNvPr>
          <p:cNvSpPr/>
          <p:nvPr/>
        </p:nvSpPr>
        <p:spPr>
          <a:xfrm>
            <a:off x="10691813" y="4071938"/>
            <a:ext cx="100012" cy="138112"/>
          </a:xfrm>
          <a:prstGeom prst="rect">
            <a:avLst/>
          </a:prstGeom>
          <a:solidFill>
            <a:srgbClr val="FF0000">
              <a:alpha val="0"/>
            </a:srgbClr>
          </a:solid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2" name="Afbeelding 41" descr="Afbeelding met symbool, Lettertype, logo, Handelsmerk&#10;&#10;Automatisch gegenereerde beschrijving">
            <a:extLst>
              <a:ext uri="{FF2B5EF4-FFF2-40B4-BE49-F238E27FC236}">
                <a16:creationId xmlns:a16="http://schemas.microsoft.com/office/drawing/2014/main" id="{7F7C750F-8AEE-360C-52D2-7DD2E67FABD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spTree>
    <p:extLst>
      <p:ext uri="{BB962C8B-B14F-4D97-AF65-F5344CB8AC3E}">
        <p14:creationId xmlns:p14="http://schemas.microsoft.com/office/powerpoint/2010/main" val="3284677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8" name="Rectangle 48">
            <a:extLst>
              <a:ext uri="{FF2B5EF4-FFF2-40B4-BE49-F238E27FC236}">
                <a16:creationId xmlns:a16="http://schemas.microsoft.com/office/drawing/2014/main" id="{4AC6B390-BC59-4F1D-A0EE-D71A92F0A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9" name="Freeform: Shape 50">
            <a:extLst>
              <a:ext uri="{FF2B5EF4-FFF2-40B4-BE49-F238E27FC236}">
                <a16:creationId xmlns:a16="http://schemas.microsoft.com/office/drawing/2014/main" id="{B6C60D79-16F1-4C4B-B7E3-7634E7069C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19137"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0" name="Graphic 59" descr="Satellite dish">
            <a:extLst>
              <a:ext uri="{FF2B5EF4-FFF2-40B4-BE49-F238E27FC236}">
                <a16:creationId xmlns:a16="http://schemas.microsoft.com/office/drawing/2014/main" id="{345AC30B-797A-1247-47C7-71AFED65954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38199" y="2461601"/>
            <a:ext cx="2987899" cy="2987899"/>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effectLst>
            <a:outerShdw blurRad="50800" dist="101600" dir="18900000" algn="bl" rotWithShape="0">
              <a:prstClr val="black">
                <a:alpha val="40000"/>
              </a:prstClr>
            </a:outerShdw>
          </a:effectLst>
        </p:spPr>
      </p:pic>
      <p:sp>
        <p:nvSpPr>
          <p:cNvPr id="61" name="Arc 52">
            <a:extLst>
              <a:ext uri="{FF2B5EF4-FFF2-40B4-BE49-F238E27FC236}">
                <a16:creationId xmlns:a16="http://schemas.microsoft.com/office/drawing/2014/main" id="{426B127E-6498-4C77-9C9D-4553A5113B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02050" y="650160"/>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598038DF-066A-3294-BBCE-FE20DD3A808F}"/>
              </a:ext>
            </a:extLst>
          </p:cNvPr>
          <p:cNvSpPr>
            <a:spLocks noGrp="1"/>
          </p:cNvSpPr>
          <p:nvPr>
            <p:ph type="title"/>
          </p:nvPr>
        </p:nvSpPr>
        <p:spPr>
          <a:xfrm>
            <a:off x="377601" y="1094891"/>
            <a:ext cx="5257800" cy="1325563"/>
          </a:xfrm>
        </p:spPr>
        <p:txBody>
          <a:bodyPr>
            <a:normAutofit/>
          </a:bodyPr>
          <a:lstStyle/>
          <a:p>
            <a:pPr algn="ctr"/>
            <a:r>
              <a:rPr lang="nl-BE" dirty="0" err="1">
                <a:solidFill>
                  <a:srgbClr val="0070C0"/>
                </a:solidFill>
              </a:rPr>
              <a:t>What</a:t>
            </a:r>
            <a:r>
              <a:rPr lang="nl-BE" dirty="0">
                <a:solidFill>
                  <a:srgbClr val="0070C0"/>
                </a:solidFill>
              </a:rPr>
              <a:t> is </a:t>
            </a:r>
            <a:r>
              <a:rPr lang="nl-BE" dirty="0" err="1">
                <a:solidFill>
                  <a:srgbClr val="0070C0"/>
                </a:solidFill>
              </a:rPr>
              <a:t>Worked</a:t>
            </a:r>
            <a:r>
              <a:rPr lang="nl-BE" dirty="0">
                <a:solidFill>
                  <a:srgbClr val="0070C0"/>
                </a:solidFill>
              </a:rPr>
              <a:t> </a:t>
            </a:r>
            <a:r>
              <a:rPr lang="nl-BE" dirty="0" err="1">
                <a:solidFill>
                  <a:srgbClr val="0070C0"/>
                </a:solidFill>
              </a:rPr>
              <a:t>All</a:t>
            </a:r>
            <a:r>
              <a:rPr lang="nl-BE" dirty="0">
                <a:solidFill>
                  <a:srgbClr val="0070C0"/>
                </a:solidFill>
              </a:rPr>
              <a:t> Britain (WAB)?</a:t>
            </a:r>
            <a:endParaRPr lang="nl-NL" dirty="0">
              <a:solidFill>
                <a:srgbClr val="0070C0"/>
              </a:solidFill>
            </a:endParaRPr>
          </a:p>
        </p:txBody>
      </p:sp>
      <p:sp>
        <p:nvSpPr>
          <p:cNvPr id="3" name="Tijdelijke aanduiding voor inhoud 2">
            <a:extLst>
              <a:ext uri="{FF2B5EF4-FFF2-40B4-BE49-F238E27FC236}">
                <a16:creationId xmlns:a16="http://schemas.microsoft.com/office/drawing/2014/main" id="{6874AF16-8EF9-D93D-FC11-529E86E7D0AE}"/>
              </a:ext>
            </a:extLst>
          </p:cNvPr>
          <p:cNvSpPr>
            <a:spLocks noGrp="1"/>
          </p:cNvSpPr>
          <p:nvPr>
            <p:ph idx="1"/>
          </p:nvPr>
        </p:nvSpPr>
        <p:spPr>
          <a:xfrm>
            <a:off x="4459292" y="2507439"/>
            <a:ext cx="5257800" cy="4192520"/>
          </a:xfrm>
        </p:spPr>
        <p:txBody>
          <a:bodyPr>
            <a:normAutofit/>
          </a:bodyPr>
          <a:lstStyle/>
          <a:p>
            <a:endParaRPr lang="nl-NL" sz="1300" b="0" i="0" dirty="0">
              <a:effectLst/>
              <a:latin typeface="Lucida Grande"/>
            </a:endParaRPr>
          </a:p>
          <a:p>
            <a:pPr marL="0" indent="0">
              <a:buNone/>
            </a:pPr>
            <a:r>
              <a:rPr lang="nl-NL" sz="1300" b="0" i="0" dirty="0" err="1">
                <a:effectLst/>
                <a:latin typeface="Lucida Grande"/>
              </a:rPr>
              <a:t>Worked</a:t>
            </a:r>
            <a:r>
              <a:rPr lang="nl-NL" sz="1300" b="0" i="0" dirty="0">
                <a:effectLst/>
                <a:latin typeface="Lucida Grande"/>
              </a:rPr>
              <a:t> </a:t>
            </a:r>
            <a:r>
              <a:rPr lang="nl-NL" sz="1300" b="0" i="0" dirty="0" err="1">
                <a:effectLst/>
                <a:latin typeface="Lucida Grande"/>
              </a:rPr>
              <a:t>All</a:t>
            </a:r>
            <a:r>
              <a:rPr lang="nl-NL" sz="1300" b="0" i="0" dirty="0">
                <a:effectLst/>
                <a:latin typeface="Lucida Grande"/>
              </a:rPr>
              <a:t> Britain:</a:t>
            </a:r>
          </a:p>
          <a:p>
            <a:pPr marL="0" indent="0">
              <a:buNone/>
            </a:pPr>
            <a:endParaRPr lang="nl-NL" sz="1300" dirty="0">
              <a:latin typeface="Lucida Grande"/>
            </a:endParaRPr>
          </a:p>
          <a:p>
            <a:r>
              <a:rPr lang="en-US" sz="1300" dirty="0">
                <a:latin typeface="Lucida Grande"/>
              </a:rPr>
              <a:t>E</a:t>
            </a:r>
            <a:r>
              <a:rPr lang="en-US" sz="1300" b="0" i="0" dirty="0">
                <a:effectLst/>
                <a:latin typeface="Lucida Grande"/>
              </a:rPr>
              <a:t>ncourages radio operators to connect with various regions and islands throughout the UK, collecting unique WAB squares along the way. Whether you're an experienced operator or a newcomer to the world of amateur radio, WAB provides an engaging platform to explore the diverse landscapes and vibrant radio communities of Britain. </a:t>
            </a:r>
          </a:p>
          <a:p>
            <a:r>
              <a:rPr lang="en-US" sz="1300" b="0" i="0" dirty="0">
                <a:effectLst/>
                <a:latin typeface="Lucida Grande"/>
              </a:rPr>
              <a:t>Aims to create more activity on the air by British amateurs and in doing so create friendships within the country and overseas. It is true to say that many lasting friendships have arisen through WAB activity</a:t>
            </a:r>
            <a:r>
              <a:rPr lang="en-US" sz="1300" dirty="0">
                <a:latin typeface="Lucida Grande"/>
              </a:rPr>
              <a:t>. </a:t>
            </a:r>
          </a:p>
          <a:p>
            <a:r>
              <a:rPr lang="en-US" sz="1300" dirty="0">
                <a:latin typeface="Lucida Grande"/>
              </a:rPr>
              <a:t>A</a:t>
            </a:r>
            <a:r>
              <a:rPr lang="en-US" sz="1300" b="0" i="0" dirty="0">
                <a:effectLst/>
                <a:latin typeface="Lucida Grande"/>
              </a:rPr>
              <a:t>ims to improve and expand geographical knowledge of Great Britain, Northern Ireland and the Channel Isles. Indeed, the WAB program has encouraged many people to travel to the more remote parts of the country. At the same time, it has encouraged overseas interest and encouraged many people to visit Britain and have hospitality extended to them by British amateurs.</a:t>
            </a:r>
          </a:p>
          <a:p>
            <a:endParaRPr lang="nl-NL" sz="1300" dirty="0"/>
          </a:p>
        </p:txBody>
      </p:sp>
      <p:pic>
        <p:nvPicPr>
          <p:cNvPr id="42" name="Graphic 41" descr="Radio">
            <a:extLst>
              <a:ext uri="{FF2B5EF4-FFF2-40B4-BE49-F238E27FC236}">
                <a16:creationId xmlns:a16="http://schemas.microsoft.com/office/drawing/2014/main" id="{FC2C3A89-6C1E-9AD8-550D-7F93F8D32E2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87126" y="2335654"/>
            <a:ext cx="749300" cy="749300"/>
          </a:xfrm>
          <a:prstGeom prst="rect">
            <a:avLst/>
          </a:prstGeom>
          <a:effectLst>
            <a:outerShdw blurRad="50800" dist="38100" dir="18900000" algn="bl" rotWithShape="0">
              <a:prstClr val="black">
                <a:alpha val="40000"/>
              </a:prstClr>
            </a:outerShdw>
          </a:effectLst>
        </p:spPr>
      </p:pic>
      <p:pic>
        <p:nvPicPr>
          <p:cNvPr id="9" name="Afbeelding 8" descr="Afbeelding met symbool, Lettertype, logo, Handelsmerk&#10;&#10;Automatisch gegenereerde beschrijving">
            <a:extLst>
              <a:ext uri="{FF2B5EF4-FFF2-40B4-BE49-F238E27FC236}">
                <a16:creationId xmlns:a16="http://schemas.microsoft.com/office/drawing/2014/main" id="{B8ECF5EA-5D0C-C8E9-EE85-8EF30C0A889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0432" y="0"/>
            <a:ext cx="1281568" cy="1231200"/>
          </a:xfrm>
          <a:prstGeom prst="rect">
            <a:avLst/>
          </a:prstGeom>
        </p:spPr>
      </p:pic>
      <p:sp>
        <p:nvSpPr>
          <p:cNvPr id="4" name="Tekstvak 3">
            <a:extLst>
              <a:ext uri="{FF2B5EF4-FFF2-40B4-BE49-F238E27FC236}">
                <a16:creationId xmlns:a16="http://schemas.microsoft.com/office/drawing/2014/main" id="{F018F449-731D-7E1B-0846-7E188C56114A}"/>
              </a:ext>
            </a:extLst>
          </p:cNvPr>
          <p:cNvSpPr txBox="1"/>
          <p:nvPr/>
        </p:nvSpPr>
        <p:spPr>
          <a:xfrm>
            <a:off x="11306945" y="6596390"/>
            <a:ext cx="1518249" cy="261610"/>
          </a:xfrm>
          <a:prstGeom prst="rect">
            <a:avLst/>
          </a:prstGeom>
          <a:noFill/>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nl-BE" sz="1100" dirty="0">
                <a:solidFill>
                  <a:schemeClr val="bg1"/>
                </a:solidFill>
              </a:rPr>
              <a:t>© ON3RMB</a:t>
            </a:r>
            <a:endParaRPr lang="nl-NL" sz="1100" dirty="0">
              <a:solidFill>
                <a:schemeClr val="bg1"/>
              </a:solidFill>
            </a:endParaRPr>
          </a:p>
        </p:txBody>
      </p:sp>
    </p:spTree>
    <p:extLst>
      <p:ext uri="{BB962C8B-B14F-4D97-AF65-F5344CB8AC3E}">
        <p14:creationId xmlns:p14="http://schemas.microsoft.com/office/powerpoint/2010/main" val="1813904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3" name="Rectangle 42">
            <a:extLst>
              <a:ext uri="{FF2B5EF4-FFF2-40B4-BE49-F238E27FC236}">
                <a16:creationId xmlns:a16="http://schemas.microsoft.com/office/drawing/2014/main" id="{F12E7CC5-C78B-4EBD-9565-3FA00FAA6C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descr="Trofee">
            <a:extLst>
              <a:ext uri="{FF2B5EF4-FFF2-40B4-BE49-F238E27FC236}">
                <a16:creationId xmlns:a16="http://schemas.microsoft.com/office/drawing/2014/main" id="{6EE1BDA0-2A36-82CC-2E4D-B7EF2FC47BC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64988" y="1744515"/>
            <a:ext cx="3368969" cy="3368969"/>
          </a:xfrm>
          <a:prstGeom prst="rect">
            <a:avLst/>
          </a:prstGeom>
          <a:effectLst>
            <a:outerShdw blurRad="50800" dist="50800" dir="18900000" algn="bl" rotWithShape="0">
              <a:prstClr val="black">
                <a:alpha val="40000"/>
              </a:prstClr>
            </a:outerShdw>
          </a:effectLst>
        </p:spPr>
      </p:pic>
      <p:sp>
        <p:nvSpPr>
          <p:cNvPr id="45" name="Freeform: Shape 44">
            <a:extLst>
              <a:ext uri="{FF2B5EF4-FFF2-40B4-BE49-F238E27FC236}">
                <a16:creationId xmlns:a16="http://schemas.microsoft.com/office/drawing/2014/main" id="{3A4529A5-F675-429F-8044-01372BB134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9992" y="0"/>
            <a:ext cx="7562008" cy="6858000"/>
          </a:xfrm>
          <a:custGeom>
            <a:avLst/>
            <a:gdLst>
              <a:gd name="connsiteX0" fmla="*/ 7529613 w 7529613"/>
              <a:gd name="connsiteY0" fmla="*/ 0 h 6858000"/>
              <a:gd name="connsiteX1" fmla="*/ 1222331 w 7529613"/>
              <a:gd name="connsiteY1" fmla="*/ 0 h 6858000"/>
              <a:gd name="connsiteX2" fmla="*/ 1126483 w 7529613"/>
              <a:gd name="connsiteY2" fmla="*/ 148742 h 6858000"/>
              <a:gd name="connsiteX3" fmla="*/ 767554 w 7529613"/>
              <a:gd name="connsiteY3" fmla="*/ 819975 h 6858000"/>
              <a:gd name="connsiteX4" fmla="*/ 742103 w 7529613"/>
              <a:gd name="connsiteY4" fmla="*/ 854514 h 6858000"/>
              <a:gd name="connsiteX5" fmla="*/ 785881 w 7529613"/>
              <a:gd name="connsiteY5" fmla="*/ 750263 h 6858000"/>
              <a:gd name="connsiteX6" fmla="*/ 978978 w 7529613"/>
              <a:gd name="connsiteY6" fmla="*/ 331786 h 6858000"/>
              <a:gd name="connsiteX7" fmla="*/ 1155717 w 7529613"/>
              <a:gd name="connsiteY7" fmla="*/ 0 h 6858000"/>
              <a:gd name="connsiteX8" fmla="*/ 1098249 w 7529613"/>
              <a:gd name="connsiteY8" fmla="*/ 0 h 6858000"/>
              <a:gd name="connsiteX9" fmla="*/ 991458 w 7529613"/>
              <a:gd name="connsiteY9" fmla="*/ 196614 h 6858000"/>
              <a:gd name="connsiteX10" fmla="*/ 493941 w 7529613"/>
              <a:gd name="connsiteY10" fmla="*/ 1371196 h 6858000"/>
              <a:gd name="connsiteX11" fmla="*/ 46485 w 7529613"/>
              <a:gd name="connsiteY11" fmla="*/ 3331516 h 6858000"/>
              <a:gd name="connsiteX12" fmla="*/ 12252 w 7529613"/>
              <a:gd name="connsiteY12" fmla="*/ 4357388 h 6858000"/>
              <a:gd name="connsiteX13" fmla="*/ 170821 w 7529613"/>
              <a:gd name="connsiteY13" fmla="*/ 5552906 h 6858000"/>
              <a:gd name="connsiteX14" fmla="*/ 537265 w 7529613"/>
              <a:gd name="connsiteY14" fmla="*/ 6828295 h 6858000"/>
              <a:gd name="connsiteX15" fmla="*/ 549692 w 7529613"/>
              <a:gd name="connsiteY15" fmla="*/ 6858000 h 6858000"/>
              <a:gd name="connsiteX16" fmla="*/ 602234 w 7529613"/>
              <a:gd name="connsiteY16" fmla="*/ 6858000 h 6858000"/>
              <a:gd name="connsiteX17" fmla="*/ 595414 w 7529613"/>
              <a:gd name="connsiteY17" fmla="*/ 6841549 h 6858000"/>
              <a:gd name="connsiteX18" fmla="*/ 364260 w 7529613"/>
              <a:gd name="connsiteY18" fmla="*/ 6142729 h 6858000"/>
              <a:gd name="connsiteX19" fmla="*/ 213071 w 7529613"/>
              <a:gd name="connsiteY19" fmla="*/ 5513923 h 6858000"/>
              <a:gd name="connsiteX20" fmla="*/ 211290 w 7529613"/>
              <a:gd name="connsiteY20" fmla="*/ 5480401 h 6858000"/>
              <a:gd name="connsiteX21" fmla="*/ 311446 w 7529613"/>
              <a:gd name="connsiteY21" fmla="*/ 5830359 h 6858000"/>
              <a:gd name="connsiteX22" fmla="*/ 622963 w 7529613"/>
              <a:gd name="connsiteY22" fmla="*/ 6670527 h 6858000"/>
              <a:gd name="connsiteX23" fmla="*/ 710464 w 7529613"/>
              <a:gd name="connsiteY23" fmla="*/ 6858000 h 6858000"/>
              <a:gd name="connsiteX24" fmla="*/ 7529613 w 7529613"/>
              <a:gd name="connsiteY2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529613" h="6858000">
                <a:moveTo>
                  <a:pt x="7529613" y="0"/>
                </a:moveTo>
                <a:lnTo>
                  <a:pt x="1222331" y="0"/>
                </a:lnTo>
                <a:lnTo>
                  <a:pt x="1126483" y="148742"/>
                </a:lnTo>
                <a:cubicBezTo>
                  <a:pt x="995323" y="365513"/>
                  <a:pt x="876174" y="589569"/>
                  <a:pt x="767554" y="819975"/>
                </a:cubicBezTo>
                <a:cubicBezTo>
                  <a:pt x="762210" y="833492"/>
                  <a:pt x="753441" y="845393"/>
                  <a:pt x="742103" y="854514"/>
                </a:cubicBezTo>
                <a:cubicBezTo>
                  <a:pt x="756737" y="819849"/>
                  <a:pt x="770991" y="784928"/>
                  <a:pt x="785881" y="750263"/>
                </a:cubicBezTo>
                <a:cubicBezTo>
                  <a:pt x="846713" y="608712"/>
                  <a:pt x="910948" y="469145"/>
                  <a:pt x="978978" y="331786"/>
                </a:cubicBezTo>
                <a:lnTo>
                  <a:pt x="1155717" y="0"/>
                </a:lnTo>
                <a:lnTo>
                  <a:pt x="1098249" y="0"/>
                </a:lnTo>
                <a:lnTo>
                  <a:pt x="991458" y="196614"/>
                </a:lnTo>
                <a:cubicBezTo>
                  <a:pt x="797017" y="573253"/>
                  <a:pt x="633548" y="966066"/>
                  <a:pt x="493941" y="1371196"/>
                </a:cubicBezTo>
                <a:cubicBezTo>
                  <a:pt x="276630" y="2007265"/>
                  <a:pt x="126659" y="2664286"/>
                  <a:pt x="46485" y="3331516"/>
                </a:cubicBezTo>
                <a:cubicBezTo>
                  <a:pt x="4488" y="3672965"/>
                  <a:pt x="-14219" y="4013908"/>
                  <a:pt x="12252" y="4357388"/>
                </a:cubicBezTo>
                <a:cubicBezTo>
                  <a:pt x="43558" y="4758899"/>
                  <a:pt x="90773" y="5157998"/>
                  <a:pt x="170821" y="5552906"/>
                </a:cubicBezTo>
                <a:cubicBezTo>
                  <a:pt x="259109" y="5988893"/>
                  <a:pt x="378967" y="6414594"/>
                  <a:pt x="537265" y="6828295"/>
                </a:cubicBezTo>
                <a:lnTo>
                  <a:pt x="549692" y="6858000"/>
                </a:lnTo>
                <a:lnTo>
                  <a:pt x="602234" y="6858000"/>
                </a:lnTo>
                <a:lnTo>
                  <a:pt x="595414" y="6841549"/>
                </a:lnTo>
                <a:cubicBezTo>
                  <a:pt x="507884" y="6614016"/>
                  <a:pt x="431296" y="6380817"/>
                  <a:pt x="364260" y="6142729"/>
                </a:cubicBezTo>
                <a:cubicBezTo>
                  <a:pt x="305974" y="5935370"/>
                  <a:pt x="262958" y="5723695"/>
                  <a:pt x="213071" y="5513923"/>
                </a:cubicBezTo>
                <a:cubicBezTo>
                  <a:pt x="211892" y="5502788"/>
                  <a:pt x="211299" y="5491601"/>
                  <a:pt x="211290" y="5480401"/>
                </a:cubicBezTo>
                <a:cubicBezTo>
                  <a:pt x="247814" y="5607635"/>
                  <a:pt x="276958" y="5719759"/>
                  <a:pt x="311446" y="5830359"/>
                </a:cubicBezTo>
                <a:cubicBezTo>
                  <a:pt x="401357" y="6118381"/>
                  <a:pt x="505060" y="6398531"/>
                  <a:pt x="622963" y="6670527"/>
                </a:cubicBezTo>
                <a:lnTo>
                  <a:pt x="710464" y="6858000"/>
                </a:lnTo>
                <a:lnTo>
                  <a:pt x="7529613" y="6858000"/>
                </a:lnTo>
                <a:close/>
              </a:path>
            </a:pathLst>
          </a:custGeom>
          <a:solidFill>
            <a:schemeClr val="accent2"/>
          </a:solidFill>
          <a:ln w="6857" cap="flat">
            <a:noFill/>
            <a:prstDash val="solid"/>
            <a:miter/>
          </a:ln>
        </p:spPr>
        <p:txBody>
          <a:bodyPr wrap="square" rtlCol="0" anchor="ctr">
            <a:noAutofit/>
          </a:bodyPr>
          <a:lstStyle/>
          <a:p>
            <a:endParaRPr lang="en-US"/>
          </a:p>
        </p:txBody>
      </p:sp>
      <p:sp>
        <p:nvSpPr>
          <p:cNvPr id="2" name="Titel 1">
            <a:extLst>
              <a:ext uri="{FF2B5EF4-FFF2-40B4-BE49-F238E27FC236}">
                <a16:creationId xmlns:a16="http://schemas.microsoft.com/office/drawing/2014/main" id="{7BAE6C13-BFF3-611E-9389-A2895074911F}"/>
              </a:ext>
            </a:extLst>
          </p:cNvPr>
          <p:cNvSpPr>
            <a:spLocks noGrp="1"/>
          </p:cNvSpPr>
          <p:nvPr>
            <p:ph type="title"/>
          </p:nvPr>
        </p:nvSpPr>
        <p:spPr>
          <a:xfrm>
            <a:off x="5622061" y="762538"/>
            <a:ext cx="5649349" cy="3199862"/>
          </a:xfrm>
        </p:spPr>
        <p:txBody>
          <a:bodyPr vert="horz" lIns="91440" tIns="45720" rIns="91440" bIns="45720" rtlCol="0" anchor="b">
            <a:normAutofit/>
          </a:bodyPr>
          <a:lstStyle/>
          <a:p>
            <a:r>
              <a:rPr lang="en-US" sz="6600" kern="1200">
                <a:solidFill>
                  <a:srgbClr val="FFFFFF"/>
                </a:solidFill>
                <a:latin typeface="+mj-lt"/>
                <a:ea typeface="+mj-ea"/>
                <a:cs typeface="+mj-cs"/>
              </a:rPr>
              <a:t>WAB-awards!</a:t>
            </a:r>
          </a:p>
        </p:txBody>
      </p:sp>
      <p:sp>
        <p:nvSpPr>
          <p:cNvPr id="47" name="sketch line">
            <a:extLst>
              <a:ext uri="{FF2B5EF4-FFF2-40B4-BE49-F238E27FC236}">
                <a16:creationId xmlns:a16="http://schemas.microsoft.com/office/drawing/2014/main" id="{63DAB858-5A0C-4AFF-AAC6-705EDF8DB7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17682" y="4043302"/>
            <a:ext cx="5303520" cy="18288"/>
          </a:xfrm>
          <a:custGeom>
            <a:avLst/>
            <a:gdLst>
              <a:gd name="connsiteX0" fmla="*/ 0 w 5303520"/>
              <a:gd name="connsiteY0" fmla="*/ 0 h 18288"/>
              <a:gd name="connsiteX1" fmla="*/ 556870 w 5303520"/>
              <a:gd name="connsiteY1" fmla="*/ 0 h 18288"/>
              <a:gd name="connsiteX2" fmla="*/ 1272845 w 5303520"/>
              <a:gd name="connsiteY2" fmla="*/ 0 h 18288"/>
              <a:gd name="connsiteX3" fmla="*/ 1882750 w 5303520"/>
              <a:gd name="connsiteY3" fmla="*/ 0 h 18288"/>
              <a:gd name="connsiteX4" fmla="*/ 2439619 w 5303520"/>
              <a:gd name="connsiteY4" fmla="*/ 0 h 18288"/>
              <a:gd name="connsiteX5" fmla="*/ 3155594 w 5303520"/>
              <a:gd name="connsiteY5" fmla="*/ 0 h 18288"/>
              <a:gd name="connsiteX6" fmla="*/ 3818534 w 5303520"/>
              <a:gd name="connsiteY6" fmla="*/ 0 h 18288"/>
              <a:gd name="connsiteX7" fmla="*/ 4481474 w 5303520"/>
              <a:gd name="connsiteY7" fmla="*/ 0 h 18288"/>
              <a:gd name="connsiteX8" fmla="*/ 5303520 w 5303520"/>
              <a:gd name="connsiteY8" fmla="*/ 0 h 18288"/>
              <a:gd name="connsiteX9" fmla="*/ 5303520 w 5303520"/>
              <a:gd name="connsiteY9" fmla="*/ 18288 h 18288"/>
              <a:gd name="connsiteX10" fmla="*/ 4746650 w 5303520"/>
              <a:gd name="connsiteY10" fmla="*/ 18288 h 18288"/>
              <a:gd name="connsiteX11" fmla="*/ 4242816 w 5303520"/>
              <a:gd name="connsiteY11" fmla="*/ 18288 h 18288"/>
              <a:gd name="connsiteX12" fmla="*/ 3526841 w 5303520"/>
              <a:gd name="connsiteY12" fmla="*/ 18288 h 18288"/>
              <a:gd name="connsiteX13" fmla="*/ 2969971 w 5303520"/>
              <a:gd name="connsiteY13" fmla="*/ 18288 h 18288"/>
              <a:gd name="connsiteX14" fmla="*/ 2253996 w 5303520"/>
              <a:gd name="connsiteY14" fmla="*/ 18288 h 18288"/>
              <a:gd name="connsiteX15" fmla="*/ 1484986 w 5303520"/>
              <a:gd name="connsiteY15" fmla="*/ 18288 h 18288"/>
              <a:gd name="connsiteX16" fmla="*/ 875081 w 5303520"/>
              <a:gd name="connsiteY16" fmla="*/ 18288 h 18288"/>
              <a:gd name="connsiteX17" fmla="*/ 0 w 5303520"/>
              <a:gd name="connsiteY17" fmla="*/ 18288 h 18288"/>
              <a:gd name="connsiteX18" fmla="*/ 0 w 530352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03520" h="18288" fill="none" extrusionOk="0">
                <a:moveTo>
                  <a:pt x="0" y="0"/>
                </a:moveTo>
                <a:cubicBezTo>
                  <a:pt x="191807" y="-19560"/>
                  <a:pt x="373092" y="14032"/>
                  <a:pt x="556870" y="0"/>
                </a:cubicBezTo>
                <a:cubicBezTo>
                  <a:pt x="740648" y="-14032"/>
                  <a:pt x="1109645" y="5886"/>
                  <a:pt x="1272845" y="0"/>
                </a:cubicBezTo>
                <a:cubicBezTo>
                  <a:pt x="1436045" y="-5886"/>
                  <a:pt x="1723352" y="-21940"/>
                  <a:pt x="1882750" y="0"/>
                </a:cubicBezTo>
                <a:cubicBezTo>
                  <a:pt x="2042148" y="21940"/>
                  <a:pt x="2308812" y="-23394"/>
                  <a:pt x="2439619" y="0"/>
                </a:cubicBezTo>
                <a:cubicBezTo>
                  <a:pt x="2570426" y="23394"/>
                  <a:pt x="2936980" y="-3315"/>
                  <a:pt x="3155594" y="0"/>
                </a:cubicBezTo>
                <a:cubicBezTo>
                  <a:pt x="3374208" y="3315"/>
                  <a:pt x="3528026" y="24519"/>
                  <a:pt x="3818534" y="0"/>
                </a:cubicBezTo>
                <a:cubicBezTo>
                  <a:pt x="4109042" y="-24519"/>
                  <a:pt x="4161759" y="-18720"/>
                  <a:pt x="4481474" y="0"/>
                </a:cubicBezTo>
                <a:cubicBezTo>
                  <a:pt x="4801189" y="18720"/>
                  <a:pt x="5011126" y="27308"/>
                  <a:pt x="5303520" y="0"/>
                </a:cubicBezTo>
                <a:cubicBezTo>
                  <a:pt x="5304050" y="6954"/>
                  <a:pt x="5304254" y="12839"/>
                  <a:pt x="5303520" y="18288"/>
                </a:cubicBezTo>
                <a:cubicBezTo>
                  <a:pt x="5132450" y="501"/>
                  <a:pt x="4953391" y="18714"/>
                  <a:pt x="4746650" y="18288"/>
                </a:cubicBezTo>
                <a:cubicBezTo>
                  <a:pt x="4539909" y="17863"/>
                  <a:pt x="4361261" y="7168"/>
                  <a:pt x="4242816" y="18288"/>
                </a:cubicBezTo>
                <a:cubicBezTo>
                  <a:pt x="4124371" y="29408"/>
                  <a:pt x="3754907" y="21026"/>
                  <a:pt x="3526841" y="18288"/>
                </a:cubicBezTo>
                <a:cubicBezTo>
                  <a:pt x="3298775" y="15550"/>
                  <a:pt x="3164473" y="3913"/>
                  <a:pt x="2969971" y="18288"/>
                </a:cubicBezTo>
                <a:cubicBezTo>
                  <a:pt x="2775469" y="32664"/>
                  <a:pt x="2608536" y="2050"/>
                  <a:pt x="2253996" y="18288"/>
                </a:cubicBezTo>
                <a:cubicBezTo>
                  <a:pt x="1899456" y="34526"/>
                  <a:pt x="1752044" y="28789"/>
                  <a:pt x="1484986" y="18288"/>
                </a:cubicBezTo>
                <a:cubicBezTo>
                  <a:pt x="1217928" y="7788"/>
                  <a:pt x="1060609" y="-4784"/>
                  <a:pt x="875081" y="18288"/>
                </a:cubicBezTo>
                <a:cubicBezTo>
                  <a:pt x="689553" y="41360"/>
                  <a:pt x="188846" y="25228"/>
                  <a:pt x="0" y="18288"/>
                </a:cubicBezTo>
                <a:cubicBezTo>
                  <a:pt x="-570" y="9279"/>
                  <a:pt x="132" y="5100"/>
                  <a:pt x="0" y="0"/>
                </a:cubicBezTo>
                <a:close/>
              </a:path>
              <a:path w="5303520" h="18288" stroke="0" extrusionOk="0">
                <a:moveTo>
                  <a:pt x="0" y="0"/>
                </a:moveTo>
                <a:cubicBezTo>
                  <a:pt x="181149" y="2038"/>
                  <a:pt x="442175" y="-27591"/>
                  <a:pt x="609905" y="0"/>
                </a:cubicBezTo>
                <a:cubicBezTo>
                  <a:pt x="777636" y="27591"/>
                  <a:pt x="947554" y="-24271"/>
                  <a:pt x="1113739" y="0"/>
                </a:cubicBezTo>
                <a:cubicBezTo>
                  <a:pt x="1279924" y="24271"/>
                  <a:pt x="1721318" y="-30891"/>
                  <a:pt x="1882750" y="0"/>
                </a:cubicBezTo>
                <a:cubicBezTo>
                  <a:pt x="2044182" y="30891"/>
                  <a:pt x="2270822" y="-14002"/>
                  <a:pt x="2492654" y="0"/>
                </a:cubicBezTo>
                <a:cubicBezTo>
                  <a:pt x="2714486" y="14002"/>
                  <a:pt x="2822632" y="27292"/>
                  <a:pt x="3102559" y="0"/>
                </a:cubicBezTo>
                <a:cubicBezTo>
                  <a:pt x="3382487" y="-27292"/>
                  <a:pt x="3489743" y="-31235"/>
                  <a:pt x="3871570" y="0"/>
                </a:cubicBezTo>
                <a:cubicBezTo>
                  <a:pt x="4253397" y="31235"/>
                  <a:pt x="4301475" y="22800"/>
                  <a:pt x="4428439" y="0"/>
                </a:cubicBezTo>
                <a:cubicBezTo>
                  <a:pt x="4555403" y="-22800"/>
                  <a:pt x="5018410" y="43534"/>
                  <a:pt x="5303520" y="0"/>
                </a:cubicBezTo>
                <a:cubicBezTo>
                  <a:pt x="5302837" y="5414"/>
                  <a:pt x="5302800" y="12510"/>
                  <a:pt x="5303520" y="18288"/>
                </a:cubicBezTo>
                <a:cubicBezTo>
                  <a:pt x="5082751" y="18456"/>
                  <a:pt x="4993374" y="24100"/>
                  <a:pt x="4746650" y="18288"/>
                </a:cubicBezTo>
                <a:cubicBezTo>
                  <a:pt x="4499926" y="12477"/>
                  <a:pt x="4368648" y="-7187"/>
                  <a:pt x="4083710" y="18288"/>
                </a:cubicBezTo>
                <a:cubicBezTo>
                  <a:pt x="3798772" y="43763"/>
                  <a:pt x="3729434" y="5501"/>
                  <a:pt x="3473806" y="18288"/>
                </a:cubicBezTo>
                <a:cubicBezTo>
                  <a:pt x="3218178" y="31075"/>
                  <a:pt x="3056855" y="30003"/>
                  <a:pt x="2704795" y="18288"/>
                </a:cubicBezTo>
                <a:cubicBezTo>
                  <a:pt x="2352735" y="6573"/>
                  <a:pt x="2319447" y="29257"/>
                  <a:pt x="1935785" y="18288"/>
                </a:cubicBezTo>
                <a:cubicBezTo>
                  <a:pt x="1552123" y="7320"/>
                  <a:pt x="1532619" y="-467"/>
                  <a:pt x="1378915" y="18288"/>
                </a:cubicBezTo>
                <a:cubicBezTo>
                  <a:pt x="1225211" y="37043"/>
                  <a:pt x="1038692" y="34308"/>
                  <a:pt x="715975" y="18288"/>
                </a:cubicBezTo>
                <a:cubicBezTo>
                  <a:pt x="393258" y="2268"/>
                  <a:pt x="303768" y="26944"/>
                  <a:pt x="0" y="18288"/>
                </a:cubicBezTo>
                <a:cubicBezTo>
                  <a:pt x="-306" y="11061"/>
                  <a:pt x="-655" y="7751"/>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Afbeelding 6" descr="Afbeelding met symbool, Lettertype, logo, Handelsmerk&#10;&#10;Automatisch gegenereerde beschrijving">
            <a:extLst>
              <a:ext uri="{FF2B5EF4-FFF2-40B4-BE49-F238E27FC236}">
                <a16:creationId xmlns:a16="http://schemas.microsoft.com/office/drawing/2014/main" id="{421D693B-7265-6832-96F3-41356D3E20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09755" y="0"/>
            <a:ext cx="1282245" cy="1231851"/>
          </a:xfrm>
          <a:prstGeom prst="rect">
            <a:avLst/>
          </a:prstGeom>
        </p:spPr>
      </p:pic>
    </p:spTree>
    <p:extLst>
      <p:ext uri="{BB962C8B-B14F-4D97-AF65-F5344CB8AC3E}">
        <p14:creationId xmlns:p14="http://schemas.microsoft.com/office/powerpoint/2010/main" val="1755567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9" name="Rectangle 122">
            <a:extLst>
              <a:ext uri="{FF2B5EF4-FFF2-40B4-BE49-F238E27FC236}">
                <a16:creationId xmlns:a16="http://schemas.microsoft.com/office/drawing/2014/main" id="{4AC6B390-BC59-4F1D-A0EE-D71A92F0A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0" name="Freeform: Shape 124">
            <a:extLst>
              <a:ext uri="{FF2B5EF4-FFF2-40B4-BE49-F238E27FC236}">
                <a16:creationId xmlns:a16="http://schemas.microsoft.com/office/drawing/2014/main" id="{B6C60D79-16F1-4C4B-B7E3-7634E7069C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19137"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8" name="Graphic 67" descr="Trofee">
            <a:extLst>
              <a:ext uri="{FF2B5EF4-FFF2-40B4-BE49-F238E27FC236}">
                <a16:creationId xmlns:a16="http://schemas.microsoft.com/office/drawing/2014/main" id="{4BA82145-E003-64C0-A125-7C0C0AC38AB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095999" y="2318012"/>
            <a:ext cx="3129420" cy="3129420"/>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effectLst>
            <a:outerShdw blurRad="50800" dist="101600" dir="18900000" algn="bl" rotWithShape="0">
              <a:prstClr val="black">
                <a:alpha val="40000"/>
              </a:prstClr>
            </a:outerShdw>
          </a:effectLst>
        </p:spPr>
      </p:pic>
      <p:sp>
        <p:nvSpPr>
          <p:cNvPr id="141" name="Arc 126">
            <a:extLst>
              <a:ext uri="{FF2B5EF4-FFF2-40B4-BE49-F238E27FC236}">
                <a16:creationId xmlns:a16="http://schemas.microsoft.com/office/drawing/2014/main" id="{426B127E-6498-4C77-9C9D-4553A5113B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02050" y="650160"/>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3E68BBF5-0791-0722-8129-F7AA0735BA1A}"/>
              </a:ext>
            </a:extLst>
          </p:cNvPr>
          <p:cNvSpPr>
            <a:spLocks noGrp="1"/>
          </p:cNvSpPr>
          <p:nvPr>
            <p:ph type="title"/>
          </p:nvPr>
        </p:nvSpPr>
        <p:spPr>
          <a:xfrm>
            <a:off x="838199" y="992449"/>
            <a:ext cx="5257800" cy="1325563"/>
          </a:xfrm>
        </p:spPr>
        <p:txBody>
          <a:bodyPr>
            <a:normAutofit/>
          </a:bodyPr>
          <a:lstStyle/>
          <a:p>
            <a:pPr algn="ctr"/>
            <a:r>
              <a:rPr lang="en-US" dirty="0">
                <a:solidFill>
                  <a:srgbClr val="0070C0"/>
                </a:solidFill>
              </a:rPr>
              <a:t>Which WAB awards to choose?</a:t>
            </a:r>
            <a:endParaRPr lang="nl-NL" dirty="0">
              <a:solidFill>
                <a:srgbClr val="0070C0"/>
              </a:solidFill>
            </a:endParaRPr>
          </a:p>
        </p:txBody>
      </p:sp>
      <p:sp>
        <p:nvSpPr>
          <p:cNvPr id="57" name="Tijdelijke aanduiding voor inhoud 2">
            <a:extLst>
              <a:ext uri="{FF2B5EF4-FFF2-40B4-BE49-F238E27FC236}">
                <a16:creationId xmlns:a16="http://schemas.microsoft.com/office/drawing/2014/main" id="{EE104E1B-F453-70A3-20F7-D26BED017181}"/>
              </a:ext>
            </a:extLst>
          </p:cNvPr>
          <p:cNvSpPr>
            <a:spLocks noGrp="1"/>
          </p:cNvSpPr>
          <p:nvPr>
            <p:ph idx="1"/>
          </p:nvPr>
        </p:nvSpPr>
        <p:spPr>
          <a:xfrm>
            <a:off x="838201" y="1984443"/>
            <a:ext cx="5257800" cy="4192520"/>
          </a:xfrm>
        </p:spPr>
        <p:txBody>
          <a:bodyPr>
            <a:normAutofit/>
          </a:bodyPr>
          <a:lstStyle/>
          <a:p>
            <a:pPr marL="0" indent="0">
              <a:buNone/>
            </a:pPr>
            <a:endParaRPr lang="nl-BE" sz="2200" dirty="0"/>
          </a:p>
          <a:p>
            <a:pPr marL="0" indent="0">
              <a:buNone/>
            </a:pPr>
            <a:r>
              <a:rPr lang="en-US" sz="2200" dirty="0"/>
              <a:t>There are dozens of awards you can chase, from easy to difficult, something for everyone! So many awards that you can't see the trees through the forest.</a:t>
            </a:r>
          </a:p>
          <a:p>
            <a:pPr marL="0" indent="0">
              <a:buNone/>
            </a:pPr>
            <a:r>
              <a:rPr lang="en-US" sz="2200" dirty="0"/>
              <a:t>Try to log as much information as possible from the start, the awards work retroactively </a:t>
            </a:r>
            <a:r>
              <a:rPr lang="en-US" sz="1200" i="1" dirty="0">
                <a:solidFill>
                  <a:srgbClr val="0070C0"/>
                </a:solidFill>
              </a:rPr>
              <a:t>(from January 1, 2009, some even back to 1970)</a:t>
            </a:r>
            <a:r>
              <a:rPr lang="en-US" sz="2200" i="1" dirty="0"/>
              <a:t>.</a:t>
            </a:r>
          </a:p>
          <a:p>
            <a:pPr marL="0" indent="0">
              <a:buNone/>
            </a:pPr>
            <a:r>
              <a:rPr lang="en-US" sz="2200" dirty="0"/>
              <a:t>On the next page I will introduce you to the awards that I started with, and over time you can expand as you please.</a:t>
            </a:r>
            <a:endParaRPr lang="nl-NL" sz="2200" dirty="0"/>
          </a:p>
        </p:txBody>
      </p:sp>
      <p:pic>
        <p:nvPicPr>
          <p:cNvPr id="5" name="Afbeelding 4" descr="Afbeelding met symbool, Lettertype, logo, Handelsmerk&#10;&#10;Automatisch gegenereerde beschrijving">
            <a:extLst>
              <a:ext uri="{FF2B5EF4-FFF2-40B4-BE49-F238E27FC236}">
                <a16:creationId xmlns:a16="http://schemas.microsoft.com/office/drawing/2014/main" id="{0680E2B4-8D6B-8AF7-D6E3-EA4B82FFB5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sp>
        <p:nvSpPr>
          <p:cNvPr id="3" name="Tekstvak 3">
            <a:extLst>
              <a:ext uri="{FF2B5EF4-FFF2-40B4-BE49-F238E27FC236}">
                <a16:creationId xmlns:a16="http://schemas.microsoft.com/office/drawing/2014/main" id="{F018F449-731D-7E1B-0846-7E188C56114A}"/>
              </a:ext>
            </a:extLst>
          </p:cNvPr>
          <p:cNvSpPr txBox="1"/>
          <p:nvPr/>
        </p:nvSpPr>
        <p:spPr>
          <a:xfrm>
            <a:off x="11297729" y="6586795"/>
            <a:ext cx="1518249" cy="261610"/>
          </a:xfrm>
          <a:prstGeom prst="rect">
            <a:avLst/>
          </a:prstGeom>
          <a:noFill/>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nl-BE" sz="1100" dirty="0">
                <a:solidFill>
                  <a:schemeClr val="bg1"/>
                </a:solidFill>
              </a:rPr>
              <a:t>© ON3RMB</a:t>
            </a:r>
            <a:endParaRPr lang="nl-NL" sz="1100" dirty="0">
              <a:solidFill>
                <a:schemeClr val="bg1"/>
              </a:solidFill>
            </a:endParaRPr>
          </a:p>
        </p:txBody>
      </p:sp>
    </p:spTree>
    <p:extLst>
      <p:ext uri="{BB962C8B-B14F-4D97-AF65-F5344CB8AC3E}">
        <p14:creationId xmlns:p14="http://schemas.microsoft.com/office/powerpoint/2010/main" val="2044059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Shape 45">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el 1">
            <a:extLst>
              <a:ext uri="{FF2B5EF4-FFF2-40B4-BE49-F238E27FC236}">
                <a16:creationId xmlns:a16="http://schemas.microsoft.com/office/drawing/2014/main" id="{34FAB188-6541-1605-F690-46F14D965060}"/>
              </a:ext>
            </a:extLst>
          </p:cNvPr>
          <p:cNvSpPr>
            <a:spLocks noGrp="1"/>
          </p:cNvSpPr>
          <p:nvPr>
            <p:ph type="title"/>
          </p:nvPr>
        </p:nvSpPr>
        <p:spPr>
          <a:xfrm>
            <a:off x="838200" y="401221"/>
            <a:ext cx="10515600" cy="1348065"/>
          </a:xfrm>
        </p:spPr>
        <p:txBody>
          <a:bodyPr>
            <a:normAutofit/>
          </a:bodyPr>
          <a:lstStyle/>
          <a:p>
            <a:r>
              <a:rPr lang="en-US" sz="5400">
                <a:solidFill>
                  <a:srgbClr val="FFFFFF"/>
                </a:solidFill>
              </a:rPr>
              <a:t>Awards for the starting WAB'er</a:t>
            </a:r>
            <a:r>
              <a:rPr lang="nl-BE" sz="5400">
                <a:solidFill>
                  <a:srgbClr val="FFFFFF"/>
                </a:solidFill>
              </a:rPr>
              <a:t>!</a:t>
            </a:r>
            <a:endParaRPr lang="nl-NL" sz="5400">
              <a:solidFill>
                <a:srgbClr val="FFFFFF"/>
              </a:solidFill>
            </a:endParaRPr>
          </a:p>
        </p:txBody>
      </p:sp>
      <p:sp>
        <p:nvSpPr>
          <p:cNvPr id="3" name="Tijdelijke aanduiding voor inhoud 2">
            <a:extLst>
              <a:ext uri="{FF2B5EF4-FFF2-40B4-BE49-F238E27FC236}">
                <a16:creationId xmlns:a16="http://schemas.microsoft.com/office/drawing/2014/main" id="{7F22CFEC-C597-7C20-FE58-6B7F2005DE78}"/>
              </a:ext>
            </a:extLst>
          </p:cNvPr>
          <p:cNvSpPr>
            <a:spLocks noGrp="1"/>
          </p:cNvSpPr>
          <p:nvPr>
            <p:ph idx="1"/>
          </p:nvPr>
        </p:nvSpPr>
        <p:spPr>
          <a:xfrm>
            <a:off x="838200" y="2586789"/>
            <a:ext cx="10515600" cy="3590174"/>
          </a:xfrm>
        </p:spPr>
        <p:txBody>
          <a:bodyPr>
            <a:normAutofit fontScale="85000" lnSpcReduction="20000"/>
          </a:bodyPr>
          <a:lstStyle/>
          <a:p>
            <a:pPr marL="0" indent="0">
              <a:buNone/>
            </a:pPr>
            <a:endParaRPr lang="en-US" sz="1200" dirty="0"/>
          </a:p>
          <a:p>
            <a:pPr marL="0" indent="0">
              <a:buNone/>
            </a:pPr>
            <a:endParaRPr lang="en-US" sz="1200" dirty="0"/>
          </a:p>
          <a:p>
            <a:pPr marL="0" indent="0">
              <a:buNone/>
            </a:pPr>
            <a:endParaRPr lang="en-US" sz="1200" dirty="0"/>
          </a:p>
          <a:p>
            <a:pPr marL="0" indent="0">
              <a:buNone/>
            </a:pPr>
            <a:r>
              <a:rPr lang="en-US" sz="2000" dirty="0"/>
              <a:t>There are perpetual awards and there are awards that are limited in time. I'll start with the perpetual awards.</a:t>
            </a:r>
          </a:p>
          <a:p>
            <a:pPr marL="0" indent="0">
              <a:buNone/>
            </a:pPr>
            <a:endParaRPr lang="en-US" sz="2000" dirty="0"/>
          </a:p>
          <a:p>
            <a:pPr marL="514350" indent="-514350">
              <a:buFont typeface="+mj-lt"/>
              <a:buAutoNum type="arabicPeriod"/>
            </a:pPr>
            <a:r>
              <a:rPr lang="en-US" sz="2000" dirty="0">
                <a:solidFill>
                  <a:srgbClr val="0070C0"/>
                </a:solidFill>
              </a:rPr>
              <a:t>The Holy Grail </a:t>
            </a:r>
            <a:r>
              <a:rPr lang="en-US" sz="2000" dirty="0"/>
              <a:t>is of course to one day get ALL 10km² squares in your logbook. For this purpose, there is the </a:t>
            </a:r>
            <a:r>
              <a:rPr lang="en-US" sz="2000" dirty="0">
                <a:solidFill>
                  <a:srgbClr val="0070C0"/>
                </a:solidFill>
              </a:rPr>
              <a:t>“WAB Squares Award”</a:t>
            </a:r>
            <a:r>
              <a:rPr lang="en-US" sz="2000" dirty="0"/>
              <a:t>.</a:t>
            </a:r>
            <a:r>
              <a:rPr lang="en-US" sz="2000" dirty="0">
                <a:solidFill>
                  <a:srgbClr val="0070C0"/>
                </a:solidFill>
              </a:rPr>
              <a:t> </a:t>
            </a:r>
            <a:r>
              <a:rPr lang="en-US" sz="2000" dirty="0"/>
              <a:t>This is your base!</a:t>
            </a:r>
          </a:p>
          <a:p>
            <a:pPr marL="514350" indent="-514350">
              <a:buFont typeface="+mj-lt"/>
              <a:buAutoNum type="arabicPeriod"/>
            </a:pPr>
            <a:r>
              <a:rPr lang="en-US" sz="2000" dirty="0">
                <a:solidFill>
                  <a:srgbClr val="0070C0"/>
                </a:solidFill>
              </a:rPr>
              <a:t>Coastal &amp; Tidal Award: </a:t>
            </a:r>
            <a:r>
              <a:rPr lang="en-US" sz="2000" dirty="0"/>
              <a:t>Only squares containing tidal water count as points towards the award. The valid islands are those according to the current WAB islands tracker spreadsheet.</a:t>
            </a:r>
          </a:p>
          <a:p>
            <a:pPr marL="514350" indent="-514350">
              <a:buFont typeface="+mj-lt"/>
              <a:buAutoNum type="arabicPeriod"/>
            </a:pPr>
            <a:r>
              <a:rPr lang="en-US" sz="2000" dirty="0">
                <a:solidFill>
                  <a:srgbClr val="0070C0"/>
                </a:solidFill>
              </a:rPr>
              <a:t>Members Award: </a:t>
            </a:r>
            <a:r>
              <a:rPr lang="en-US" sz="2000" dirty="0"/>
              <a:t>At the request of members, WAB has instigated an award based on working individual members: the WAB Members Award. Any members will count towards the award only once, irrespective of the number of books they hold</a:t>
            </a:r>
            <a:r>
              <a:rPr lang="en-US" sz="2000" dirty="0">
                <a:solidFill>
                  <a:srgbClr val="0070C0"/>
                </a:solidFill>
              </a:rPr>
              <a:t>.</a:t>
            </a:r>
          </a:p>
          <a:p>
            <a:pPr marL="514350" indent="-514350">
              <a:buFont typeface="+mj-lt"/>
              <a:buAutoNum type="arabicPeriod"/>
            </a:pPr>
            <a:r>
              <a:rPr lang="en-US" sz="2000" dirty="0">
                <a:solidFill>
                  <a:srgbClr val="0070C0"/>
                </a:solidFill>
              </a:rPr>
              <a:t>Large Squares Award: </a:t>
            </a:r>
            <a:r>
              <a:rPr lang="en-US" sz="2000" dirty="0"/>
              <a:t>This award is for the 100km Large Squares of the NGR, Irish and UTM grid systems. Contacts for this award must have been on, or after, 1</a:t>
            </a:r>
            <a:r>
              <a:rPr lang="en-US" sz="2000" baseline="30000" dirty="0"/>
              <a:t>st</a:t>
            </a:r>
            <a:r>
              <a:rPr lang="en-US" sz="2000" dirty="0"/>
              <a:t> May 1974.</a:t>
            </a:r>
          </a:p>
          <a:p>
            <a:pPr marL="0" indent="0">
              <a:buNone/>
            </a:pPr>
            <a:endParaRPr lang="en-US" sz="1200" dirty="0"/>
          </a:p>
          <a:p>
            <a:pPr marL="514350" indent="-514350">
              <a:buFont typeface="+mj-lt"/>
              <a:buAutoNum type="arabicPeriod"/>
            </a:pPr>
            <a:endParaRPr lang="en-US" sz="1200" dirty="0"/>
          </a:p>
          <a:p>
            <a:pPr marL="514350" indent="-514350">
              <a:buFont typeface="+mj-lt"/>
              <a:buAutoNum type="arabicPeriod"/>
            </a:pPr>
            <a:endParaRPr lang="nl-BE" sz="1200" dirty="0"/>
          </a:p>
        </p:txBody>
      </p:sp>
      <p:pic>
        <p:nvPicPr>
          <p:cNvPr id="5" name="Afbeelding 4" descr="Afbeelding met symbool, Lettertype, logo, Handelsmerk&#10;&#10;Automatisch gegenereerde beschrijving">
            <a:extLst>
              <a:ext uri="{FF2B5EF4-FFF2-40B4-BE49-F238E27FC236}">
                <a16:creationId xmlns:a16="http://schemas.microsoft.com/office/drawing/2014/main" id="{22C14451-369C-B41A-0829-8A7B9466DC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spTree>
    <p:extLst>
      <p:ext uri="{BB962C8B-B14F-4D97-AF65-F5344CB8AC3E}">
        <p14:creationId xmlns:p14="http://schemas.microsoft.com/office/powerpoint/2010/main" val="1124438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40">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descr="Lauwerkrans">
            <a:extLst>
              <a:ext uri="{FF2B5EF4-FFF2-40B4-BE49-F238E27FC236}">
                <a16:creationId xmlns:a16="http://schemas.microsoft.com/office/drawing/2014/main" id="{32EDE5BA-570A-141E-AB0D-DE96AFF4C72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64988" y="1744515"/>
            <a:ext cx="3368969" cy="3368969"/>
          </a:xfrm>
          <a:prstGeom prst="rect">
            <a:avLst/>
          </a:prstGeom>
          <a:effectLst>
            <a:outerShdw blurRad="50800" dist="101600" dir="18900000" algn="bl" rotWithShape="0">
              <a:prstClr val="black">
                <a:alpha val="40000"/>
              </a:prstClr>
            </a:outerShdw>
          </a:effectLst>
        </p:spPr>
      </p:pic>
      <p:sp>
        <p:nvSpPr>
          <p:cNvPr id="40" name="Freeform: Shape 42">
            <a:extLst>
              <a:ext uri="{FF2B5EF4-FFF2-40B4-BE49-F238E27FC236}">
                <a16:creationId xmlns:a16="http://schemas.microsoft.com/office/drawing/2014/main" id="{15109354-9C5D-4F8C-B0E6-D1043C7BF2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9992" y="0"/>
            <a:ext cx="7562008" cy="6858000"/>
          </a:xfrm>
          <a:custGeom>
            <a:avLst/>
            <a:gdLst>
              <a:gd name="connsiteX0" fmla="*/ 7529613 w 7529613"/>
              <a:gd name="connsiteY0" fmla="*/ 0 h 6858000"/>
              <a:gd name="connsiteX1" fmla="*/ 1222331 w 7529613"/>
              <a:gd name="connsiteY1" fmla="*/ 0 h 6858000"/>
              <a:gd name="connsiteX2" fmla="*/ 1126483 w 7529613"/>
              <a:gd name="connsiteY2" fmla="*/ 148742 h 6858000"/>
              <a:gd name="connsiteX3" fmla="*/ 767554 w 7529613"/>
              <a:gd name="connsiteY3" fmla="*/ 819975 h 6858000"/>
              <a:gd name="connsiteX4" fmla="*/ 742103 w 7529613"/>
              <a:gd name="connsiteY4" fmla="*/ 854514 h 6858000"/>
              <a:gd name="connsiteX5" fmla="*/ 785881 w 7529613"/>
              <a:gd name="connsiteY5" fmla="*/ 750263 h 6858000"/>
              <a:gd name="connsiteX6" fmla="*/ 978978 w 7529613"/>
              <a:gd name="connsiteY6" fmla="*/ 331786 h 6858000"/>
              <a:gd name="connsiteX7" fmla="*/ 1155717 w 7529613"/>
              <a:gd name="connsiteY7" fmla="*/ 0 h 6858000"/>
              <a:gd name="connsiteX8" fmla="*/ 1098249 w 7529613"/>
              <a:gd name="connsiteY8" fmla="*/ 0 h 6858000"/>
              <a:gd name="connsiteX9" fmla="*/ 991458 w 7529613"/>
              <a:gd name="connsiteY9" fmla="*/ 196614 h 6858000"/>
              <a:gd name="connsiteX10" fmla="*/ 493941 w 7529613"/>
              <a:gd name="connsiteY10" fmla="*/ 1371196 h 6858000"/>
              <a:gd name="connsiteX11" fmla="*/ 46485 w 7529613"/>
              <a:gd name="connsiteY11" fmla="*/ 3331516 h 6858000"/>
              <a:gd name="connsiteX12" fmla="*/ 12252 w 7529613"/>
              <a:gd name="connsiteY12" fmla="*/ 4357388 h 6858000"/>
              <a:gd name="connsiteX13" fmla="*/ 170821 w 7529613"/>
              <a:gd name="connsiteY13" fmla="*/ 5552906 h 6858000"/>
              <a:gd name="connsiteX14" fmla="*/ 537265 w 7529613"/>
              <a:gd name="connsiteY14" fmla="*/ 6828295 h 6858000"/>
              <a:gd name="connsiteX15" fmla="*/ 549692 w 7529613"/>
              <a:gd name="connsiteY15" fmla="*/ 6858000 h 6858000"/>
              <a:gd name="connsiteX16" fmla="*/ 602234 w 7529613"/>
              <a:gd name="connsiteY16" fmla="*/ 6858000 h 6858000"/>
              <a:gd name="connsiteX17" fmla="*/ 595414 w 7529613"/>
              <a:gd name="connsiteY17" fmla="*/ 6841549 h 6858000"/>
              <a:gd name="connsiteX18" fmla="*/ 364260 w 7529613"/>
              <a:gd name="connsiteY18" fmla="*/ 6142729 h 6858000"/>
              <a:gd name="connsiteX19" fmla="*/ 213071 w 7529613"/>
              <a:gd name="connsiteY19" fmla="*/ 5513923 h 6858000"/>
              <a:gd name="connsiteX20" fmla="*/ 211290 w 7529613"/>
              <a:gd name="connsiteY20" fmla="*/ 5480401 h 6858000"/>
              <a:gd name="connsiteX21" fmla="*/ 311446 w 7529613"/>
              <a:gd name="connsiteY21" fmla="*/ 5830359 h 6858000"/>
              <a:gd name="connsiteX22" fmla="*/ 622963 w 7529613"/>
              <a:gd name="connsiteY22" fmla="*/ 6670527 h 6858000"/>
              <a:gd name="connsiteX23" fmla="*/ 710464 w 7529613"/>
              <a:gd name="connsiteY23" fmla="*/ 6858000 h 6858000"/>
              <a:gd name="connsiteX24" fmla="*/ 7529613 w 7529613"/>
              <a:gd name="connsiteY2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529613" h="6858000">
                <a:moveTo>
                  <a:pt x="7529613" y="0"/>
                </a:moveTo>
                <a:lnTo>
                  <a:pt x="1222331" y="0"/>
                </a:lnTo>
                <a:lnTo>
                  <a:pt x="1126483" y="148742"/>
                </a:lnTo>
                <a:cubicBezTo>
                  <a:pt x="995323" y="365513"/>
                  <a:pt x="876174" y="589569"/>
                  <a:pt x="767554" y="819975"/>
                </a:cubicBezTo>
                <a:cubicBezTo>
                  <a:pt x="762210" y="833492"/>
                  <a:pt x="753441" y="845393"/>
                  <a:pt x="742103" y="854514"/>
                </a:cubicBezTo>
                <a:cubicBezTo>
                  <a:pt x="756737" y="819849"/>
                  <a:pt x="770991" y="784928"/>
                  <a:pt x="785881" y="750263"/>
                </a:cubicBezTo>
                <a:cubicBezTo>
                  <a:pt x="846713" y="608712"/>
                  <a:pt x="910948" y="469145"/>
                  <a:pt x="978978" y="331786"/>
                </a:cubicBezTo>
                <a:lnTo>
                  <a:pt x="1155717" y="0"/>
                </a:lnTo>
                <a:lnTo>
                  <a:pt x="1098249" y="0"/>
                </a:lnTo>
                <a:lnTo>
                  <a:pt x="991458" y="196614"/>
                </a:lnTo>
                <a:cubicBezTo>
                  <a:pt x="797017" y="573253"/>
                  <a:pt x="633548" y="966066"/>
                  <a:pt x="493941" y="1371196"/>
                </a:cubicBezTo>
                <a:cubicBezTo>
                  <a:pt x="276630" y="2007265"/>
                  <a:pt x="126659" y="2664286"/>
                  <a:pt x="46485" y="3331516"/>
                </a:cubicBezTo>
                <a:cubicBezTo>
                  <a:pt x="4488" y="3672965"/>
                  <a:pt x="-14219" y="4013908"/>
                  <a:pt x="12252" y="4357388"/>
                </a:cubicBezTo>
                <a:cubicBezTo>
                  <a:pt x="43558" y="4758899"/>
                  <a:pt x="90773" y="5157998"/>
                  <a:pt x="170821" y="5552906"/>
                </a:cubicBezTo>
                <a:cubicBezTo>
                  <a:pt x="259109" y="5988893"/>
                  <a:pt x="378967" y="6414594"/>
                  <a:pt x="537265" y="6828295"/>
                </a:cubicBezTo>
                <a:lnTo>
                  <a:pt x="549692" y="6858000"/>
                </a:lnTo>
                <a:lnTo>
                  <a:pt x="602234" y="6858000"/>
                </a:lnTo>
                <a:lnTo>
                  <a:pt x="595414" y="6841549"/>
                </a:lnTo>
                <a:cubicBezTo>
                  <a:pt x="507884" y="6614016"/>
                  <a:pt x="431296" y="6380817"/>
                  <a:pt x="364260" y="6142729"/>
                </a:cubicBezTo>
                <a:cubicBezTo>
                  <a:pt x="305974" y="5935370"/>
                  <a:pt x="262958" y="5723695"/>
                  <a:pt x="213071" y="5513923"/>
                </a:cubicBezTo>
                <a:cubicBezTo>
                  <a:pt x="211892" y="5502788"/>
                  <a:pt x="211299" y="5491601"/>
                  <a:pt x="211290" y="5480401"/>
                </a:cubicBezTo>
                <a:cubicBezTo>
                  <a:pt x="247814" y="5607635"/>
                  <a:pt x="276958" y="5719759"/>
                  <a:pt x="311446" y="5830359"/>
                </a:cubicBezTo>
                <a:cubicBezTo>
                  <a:pt x="401357" y="6118381"/>
                  <a:pt x="505060" y="6398531"/>
                  <a:pt x="622963" y="6670527"/>
                </a:cubicBezTo>
                <a:lnTo>
                  <a:pt x="710464" y="6858000"/>
                </a:lnTo>
                <a:lnTo>
                  <a:pt x="7529613" y="6858000"/>
                </a:lnTo>
                <a:close/>
              </a:path>
            </a:pathLst>
          </a:custGeom>
          <a:solidFill>
            <a:schemeClr val="accent2"/>
          </a:solidFill>
          <a:ln w="6857" cap="flat">
            <a:noFill/>
            <a:prstDash val="solid"/>
            <a:miter/>
          </a:ln>
        </p:spPr>
        <p:txBody>
          <a:bodyPr wrap="square" rtlCol="0" anchor="ctr">
            <a:noAutofit/>
          </a:bodyPr>
          <a:lstStyle/>
          <a:p>
            <a:endParaRPr lang="en-US"/>
          </a:p>
        </p:txBody>
      </p:sp>
      <p:sp>
        <p:nvSpPr>
          <p:cNvPr id="2" name="Titel 1">
            <a:extLst>
              <a:ext uri="{FF2B5EF4-FFF2-40B4-BE49-F238E27FC236}">
                <a16:creationId xmlns:a16="http://schemas.microsoft.com/office/drawing/2014/main" id="{F628AA3A-C42D-5A97-2A70-66D8F93D1EA1}"/>
              </a:ext>
            </a:extLst>
          </p:cNvPr>
          <p:cNvSpPr>
            <a:spLocks noGrp="1"/>
          </p:cNvSpPr>
          <p:nvPr>
            <p:ph type="title"/>
          </p:nvPr>
        </p:nvSpPr>
        <p:spPr>
          <a:xfrm>
            <a:off x="5759354" y="457201"/>
            <a:ext cx="5337270" cy="1835911"/>
          </a:xfrm>
        </p:spPr>
        <p:txBody>
          <a:bodyPr anchor="b">
            <a:normAutofit/>
          </a:bodyPr>
          <a:lstStyle/>
          <a:p>
            <a:pPr algn="ctr"/>
            <a:r>
              <a:rPr lang="nl-BE" sz="5400" dirty="0" err="1">
                <a:solidFill>
                  <a:srgbClr val="FFFFFF"/>
                </a:solidFill>
              </a:rPr>
              <a:t>Awards</a:t>
            </a:r>
            <a:r>
              <a:rPr lang="nl-BE" sz="5400" dirty="0">
                <a:solidFill>
                  <a:srgbClr val="FFFFFF"/>
                </a:solidFill>
              </a:rPr>
              <a:t> </a:t>
            </a:r>
            <a:r>
              <a:rPr lang="nl-BE" sz="5400" dirty="0" err="1">
                <a:solidFill>
                  <a:srgbClr val="FFFFFF"/>
                </a:solidFill>
              </a:rPr>
              <a:t>for</a:t>
            </a:r>
            <a:r>
              <a:rPr lang="nl-BE" sz="5400" dirty="0">
                <a:solidFill>
                  <a:srgbClr val="FFFFFF"/>
                </a:solidFill>
              </a:rPr>
              <a:t> </a:t>
            </a:r>
            <a:r>
              <a:rPr lang="nl-BE" sz="5400" dirty="0" err="1">
                <a:solidFill>
                  <a:srgbClr val="FFFFFF"/>
                </a:solidFill>
              </a:rPr>
              <a:t>the</a:t>
            </a:r>
            <a:r>
              <a:rPr lang="nl-BE" sz="5400" dirty="0">
                <a:solidFill>
                  <a:srgbClr val="FFFFFF"/>
                </a:solidFill>
              </a:rPr>
              <a:t> </a:t>
            </a:r>
            <a:r>
              <a:rPr lang="nl-BE" sz="5400" dirty="0" err="1">
                <a:solidFill>
                  <a:srgbClr val="FFFFFF"/>
                </a:solidFill>
              </a:rPr>
              <a:t>starting</a:t>
            </a:r>
            <a:r>
              <a:rPr lang="nl-BE" sz="5400" dirty="0">
                <a:solidFill>
                  <a:srgbClr val="FFFFFF"/>
                </a:solidFill>
              </a:rPr>
              <a:t> </a:t>
            </a:r>
            <a:r>
              <a:rPr lang="nl-BE" sz="5400" dirty="0" err="1">
                <a:solidFill>
                  <a:srgbClr val="FFFFFF"/>
                </a:solidFill>
              </a:rPr>
              <a:t>WAB’er</a:t>
            </a:r>
            <a:r>
              <a:rPr lang="nl-BE" sz="5400" dirty="0">
                <a:solidFill>
                  <a:srgbClr val="FFFFFF"/>
                </a:solidFill>
              </a:rPr>
              <a:t>!</a:t>
            </a:r>
            <a:endParaRPr lang="nl-NL" sz="5400" dirty="0">
              <a:solidFill>
                <a:srgbClr val="FFFFFF"/>
              </a:solidFill>
            </a:endParaRPr>
          </a:p>
        </p:txBody>
      </p:sp>
      <p:sp>
        <p:nvSpPr>
          <p:cNvPr id="45" name="sketch line">
            <a:extLst>
              <a:ext uri="{FF2B5EF4-FFF2-40B4-BE49-F238E27FC236}">
                <a16:creationId xmlns:a16="http://schemas.microsoft.com/office/drawing/2014/main" id="{49B530FE-A87D-41A0-A920-ADC6539EA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59353" y="2560829"/>
            <a:ext cx="5029200" cy="18288"/>
          </a:xfrm>
          <a:custGeom>
            <a:avLst/>
            <a:gdLst>
              <a:gd name="connsiteX0" fmla="*/ 0 w 5029200"/>
              <a:gd name="connsiteY0" fmla="*/ 0 h 18288"/>
              <a:gd name="connsiteX1" fmla="*/ 528066 w 5029200"/>
              <a:gd name="connsiteY1" fmla="*/ 0 h 18288"/>
              <a:gd name="connsiteX2" fmla="*/ 1207008 w 5029200"/>
              <a:gd name="connsiteY2" fmla="*/ 0 h 18288"/>
              <a:gd name="connsiteX3" fmla="*/ 1785366 w 5029200"/>
              <a:gd name="connsiteY3" fmla="*/ 0 h 18288"/>
              <a:gd name="connsiteX4" fmla="*/ 2313432 w 5029200"/>
              <a:gd name="connsiteY4" fmla="*/ 0 h 18288"/>
              <a:gd name="connsiteX5" fmla="*/ 2992374 w 5029200"/>
              <a:gd name="connsiteY5" fmla="*/ 0 h 18288"/>
              <a:gd name="connsiteX6" fmla="*/ 3621024 w 5029200"/>
              <a:gd name="connsiteY6" fmla="*/ 0 h 18288"/>
              <a:gd name="connsiteX7" fmla="*/ 4249674 w 5029200"/>
              <a:gd name="connsiteY7" fmla="*/ 0 h 18288"/>
              <a:gd name="connsiteX8" fmla="*/ 5029200 w 5029200"/>
              <a:gd name="connsiteY8" fmla="*/ 0 h 18288"/>
              <a:gd name="connsiteX9" fmla="*/ 5029200 w 5029200"/>
              <a:gd name="connsiteY9" fmla="*/ 18288 h 18288"/>
              <a:gd name="connsiteX10" fmla="*/ 4501134 w 5029200"/>
              <a:gd name="connsiteY10" fmla="*/ 18288 h 18288"/>
              <a:gd name="connsiteX11" fmla="*/ 4023360 w 5029200"/>
              <a:gd name="connsiteY11" fmla="*/ 18288 h 18288"/>
              <a:gd name="connsiteX12" fmla="*/ 3344418 w 5029200"/>
              <a:gd name="connsiteY12" fmla="*/ 18288 h 18288"/>
              <a:gd name="connsiteX13" fmla="*/ 2816352 w 5029200"/>
              <a:gd name="connsiteY13" fmla="*/ 18288 h 18288"/>
              <a:gd name="connsiteX14" fmla="*/ 2137410 w 5029200"/>
              <a:gd name="connsiteY14" fmla="*/ 18288 h 18288"/>
              <a:gd name="connsiteX15" fmla="*/ 1408176 w 5029200"/>
              <a:gd name="connsiteY15" fmla="*/ 18288 h 18288"/>
              <a:gd name="connsiteX16" fmla="*/ 829818 w 5029200"/>
              <a:gd name="connsiteY16" fmla="*/ 18288 h 18288"/>
              <a:gd name="connsiteX17" fmla="*/ 0 w 5029200"/>
              <a:gd name="connsiteY17" fmla="*/ 18288 h 18288"/>
              <a:gd name="connsiteX18" fmla="*/ 0 w 5029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29200" h="18288" fill="none" extrusionOk="0">
                <a:moveTo>
                  <a:pt x="0" y="0"/>
                </a:moveTo>
                <a:cubicBezTo>
                  <a:pt x="142937" y="1696"/>
                  <a:pt x="371859" y="12840"/>
                  <a:pt x="528066" y="0"/>
                </a:cubicBezTo>
                <a:cubicBezTo>
                  <a:pt x="684273" y="-12840"/>
                  <a:pt x="928949" y="-5725"/>
                  <a:pt x="1207008" y="0"/>
                </a:cubicBezTo>
                <a:cubicBezTo>
                  <a:pt x="1485067" y="5725"/>
                  <a:pt x="1562886" y="-21331"/>
                  <a:pt x="1785366" y="0"/>
                </a:cubicBezTo>
                <a:cubicBezTo>
                  <a:pt x="2007846" y="21331"/>
                  <a:pt x="2056226" y="25221"/>
                  <a:pt x="2313432" y="0"/>
                </a:cubicBezTo>
                <a:cubicBezTo>
                  <a:pt x="2570638" y="-25221"/>
                  <a:pt x="2732455" y="16294"/>
                  <a:pt x="2992374" y="0"/>
                </a:cubicBezTo>
                <a:cubicBezTo>
                  <a:pt x="3252293" y="-16294"/>
                  <a:pt x="3319267" y="-29774"/>
                  <a:pt x="3621024" y="0"/>
                </a:cubicBezTo>
                <a:cubicBezTo>
                  <a:pt x="3922781" y="29774"/>
                  <a:pt x="3998107" y="-1004"/>
                  <a:pt x="4249674" y="0"/>
                </a:cubicBezTo>
                <a:cubicBezTo>
                  <a:pt x="4501241" y="1004"/>
                  <a:pt x="4792523" y="-4510"/>
                  <a:pt x="5029200" y="0"/>
                </a:cubicBezTo>
                <a:cubicBezTo>
                  <a:pt x="5029730" y="6954"/>
                  <a:pt x="5029934" y="12839"/>
                  <a:pt x="5029200" y="18288"/>
                </a:cubicBezTo>
                <a:cubicBezTo>
                  <a:pt x="4805432" y="23154"/>
                  <a:pt x="4715801" y="17034"/>
                  <a:pt x="4501134" y="18288"/>
                </a:cubicBezTo>
                <a:cubicBezTo>
                  <a:pt x="4286467" y="19542"/>
                  <a:pt x="4193719" y="41701"/>
                  <a:pt x="4023360" y="18288"/>
                </a:cubicBezTo>
                <a:cubicBezTo>
                  <a:pt x="3853001" y="-5125"/>
                  <a:pt x="3676466" y="16909"/>
                  <a:pt x="3344418" y="18288"/>
                </a:cubicBezTo>
                <a:cubicBezTo>
                  <a:pt x="3012370" y="19667"/>
                  <a:pt x="2945824" y="14410"/>
                  <a:pt x="2816352" y="18288"/>
                </a:cubicBezTo>
                <a:cubicBezTo>
                  <a:pt x="2686880" y="22166"/>
                  <a:pt x="2438351" y="13507"/>
                  <a:pt x="2137410" y="18288"/>
                </a:cubicBezTo>
                <a:cubicBezTo>
                  <a:pt x="1836469" y="23069"/>
                  <a:pt x="1581391" y="46111"/>
                  <a:pt x="1408176" y="18288"/>
                </a:cubicBezTo>
                <a:cubicBezTo>
                  <a:pt x="1234961" y="-9535"/>
                  <a:pt x="1040489" y="-7495"/>
                  <a:pt x="829818" y="18288"/>
                </a:cubicBezTo>
                <a:cubicBezTo>
                  <a:pt x="619147" y="44071"/>
                  <a:pt x="238626" y="37568"/>
                  <a:pt x="0" y="18288"/>
                </a:cubicBezTo>
                <a:cubicBezTo>
                  <a:pt x="-570" y="9279"/>
                  <a:pt x="132" y="5100"/>
                  <a:pt x="0" y="0"/>
                </a:cubicBezTo>
                <a:close/>
              </a:path>
              <a:path w="5029200" h="18288" stroke="0" extrusionOk="0">
                <a:moveTo>
                  <a:pt x="0" y="0"/>
                </a:moveTo>
                <a:cubicBezTo>
                  <a:pt x="165412" y="-21137"/>
                  <a:pt x="322344" y="-21985"/>
                  <a:pt x="578358" y="0"/>
                </a:cubicBezTo>
                <a:cubicBezTo>
                  <a:pt x="834372" y="21985"/>
                  <a:pt x="907099" y="-19195"/>
                  <a:pt x="1056132" y="0"/>
                </a:cubicBezTo>
                <a:cubicBezTo>
                  <a:pt x="1205165" y="19195"/>
                  <a:pt x="1612834" y="-24928"/>
                  <a:pt x="1785366" y="0"/>
                </a:cubicBezTo>
                <a:cubicBezTo>
                  <a:pt x="1957898" y="24928"/>
                  <a:pt x="2149044" y="19108"/>
                  <a:pt x="2363724" y="0"/>
                </a:cubicBezTo>
                <a:cubicBezTo>
                  <a:pt x="2578404" y="-19108"/>
                  <a:pt x="2759981" y="-21788"/>
                  <a:pt x="2942082" y="0"/>
                </a:cubicBezTo>
                <a:cubicBezTo>
                  <a:pt x="3124183" y="21788"/>
                  <a:pt x="3482217" y="8836"/>
                  <a:pt x="3671316" y="0"/>
                </a:cubicBezTo>
                <a:cubicBezTo>
                  <a:pt x="3860415" y="-8836"/>
                  <a:pt x="4058665" y="-25048"/>
                  <a:pt x="4199382" y="0"/>
                </a:cubicBezTo>
                <a:cubicBezTo>
                  <a:pt x="4340099" y="25048"/>
                  <a:pt x="4735096" y="-22088"/>
                  <a:pt x="5029200" y="0"/>
                </a:cubicBezTo>
                <a:cubicBezTo>
                  <a:pt x="5028517" y="5414"/>
                  <a:pt x="5028480" y="12510"/>
                  <a:pt x="5029200" y="18288"/>
                </a:cubicBezTo>
                <a:cubicBezTo>
                  <a:pt x="4891577" y="31493"/>
                  <a:pt x="4684146" y="-2509"/>
                  <a:pt x="4501134" y="18288"/>
                </a:cubicBezTo>
                <a:cubicBezTo>
                  <a:pt x="4318122" y="39085"/>
                  <a:pt x="4030703" y="3672"/>
                  <a:pt x="3872484" y="18288"/>
                </a:cubicBezTo>
                <a:cubicBezTo>
                  <a:pt x="3714265" y="32905"/>
                  <a:pt x="3546134" y="7501"/>
                  <a:pt x="3294126" y="18288"/>
                </a:cubicBezTo>
                <a:cubicBezTo>
                  <a:pt x="3042118" y="29075"/>
                  <a:pt x="2912116" y="11153"/>
                  <a:pt x="2564892" y="18288"/>
                </a:cubicBezTo>
                <a:cubicBezTo>
                  <a:pt x="2217668" y="25423"/>
                  <a:pt x="2095118" y="11659"/>
                  <a:pt x="1835658" y="18288"/>
                </a:cubicBezTo>
                <a:cubicBezTo>
                  <a:pt x="1576198" y="24917"/>
                  <a:pt x="1500897" y="19889"/>
                  <a:pt x="1307592" y="18288"/>
                </a:cubicBezTo>
                <a:cubicBezTo>
                  <a:pt x="1114287" y="16687"/>
                  <a:pt x="961527" y="47453"/>
                  <a:pt x="678942" y="18288"/>
                </a:cubicBezTo>
                <a:cubicBezTo>
                  <a:pt x="396357" y="-10877"/>
                  <a:pt x="271066" y="23005"/>
                  <a:pt x="0" y="18288"/>
                </a:cubicBezTo>
                <a:cubicBezTo>
                  <a:pt x="-306" y="11061"/>
                  <a:pt x="-655" y="7751"/>
                  <a:pt x="0" y="0"/>
                </a:cubicBezTo>
                <a:close/>
              </a:path>
            </a:pathLst>
          </a:custGeom>
          <a:solidFill>
            <a:srgbClr val="FFFFFF"/>
          </a:solidFill>
          <a:ln w="38100"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D87080D4-DAB7-8875-2AD8-0E138812B2B7}"/>
              </a:ext>
            </a:extLst>
          </p:cNvPr>
          <p:cNvSpPr>
            <a:spLocks noGrp="1"/>
          </p:cNvSpPr>
          <p:nvPr>
            <p:ph idx="1"/>
          </p:nvPr>
        </p:nvSpPr>
        <p:spPr>
          <a:xfrm>
            <a:off x="5759354" y="2798064"/>
            <a:ext cx="5461095" cy="3417611"/>
          </a:xfrm>
        </p:spPr>
        <p:txBody>
          <a:bodyPr anchor="t">
            <a:normAutofit/>
          </a:bodyPr>
          <a:lstStyle/>
          <a:p>
            <a:pPr marL="0" indent="0">
              <a:buNone/>
            </a:pPr>
            <a:r>
              <a:rPr lang="en-US" sz="1500" dirty="0">
                <a:solidFill>
                  <a:srgbClr val="FFFFFF"/>
                </a:solidFill>
              </a:rPr>
              <a:t>There are also several awards that are limited in time or that recur monthly.</a:t>
            </a:r>
          </a:p>
          <a:p>
            <a:pPr marL="514350" indent="-514350">
              <a:buFont typeface="+mj-lt"/>
              <a:buAutoNum type="arabicPeriod"/>
            </a:pPr>
            <a:r>
              <a:rPr lang="en-US" sz="1500" b="1" dirty="0">
                <a:solidFill>
                  <a:srgbClr val="FFFFFF"/>
                </a:solidFill>
              </a:rPr>
              <a:t>Decade Award: </a:t>
            </a:r>
            <a:r>
              <a:rPr lang="en-US" sz="1500" dirty="0">
                <a:solidFill>
                  <a:srgbClr val="FFFFFF"/>
                </a:solidFill>
              </a:rPr>
              <a:t>To claim this award, one of each of the 100 “small square” numbers, from 00 to 99, must be worked, regardless of the large square letters. All contacts must take place within one calendar year (January 1 – December 31). Claims submitted in consecutive years after the first year may be credited with Bronze, Silver, Gold, Platinum and Sapphire. If a claim is submitted for the seventh year in a row, the A.G.M. issued a specially designed certificate</a:t>
            </a:r>
          </a:p>
          <a:p>
            <a:pPr marL="514350" indent="-514350">
              <a:buFont typeface="+mj-lt"/>
              <a:buAutoNum type="arabicPeriod"/>
            </a:pPr>
            <a:r>
              <a:rPr lang="en-US" sz="1500" b="1" dirty="0">
                <a:solidFill>
                  <a:srgbClr val="FFFFFF"/>
                </a:solidFill>
              </a:rPr>
              <a:t>Winter Activity Award: </a:t>
            </a:r>
            <a:r>
              <a:rPr lang="en-US" sz="1500" dirty="0">
                <a:solidFill>
                  <a:srgbClr val="FFFFFF"/>
                </a:solidFill>
              </a:rPr>
              <a:t>Try to get as many squares</a:t>
            </a:r>
            <a:r>
              <a:rPr lang="en-US" sz="1500">
                <a:solidFill>
                  <a:srgbClr val="FFFFFF"/>
                </a:solidFill>
              </a:rPr>
              <a:t>, book-numbers</a:t>
            </a:r>
            <a:r>
              <a:rPr lang="en-US" sz="1500" dirty="0">
                <a:solidFill>
                  <a:srgbClr val="FFFFFF"/>
                </a:solidFill>
              </a:rPr>
              <a:t>, trig points and islands in your log as possible between December 1 and the last day of February the following year, to score points for a special award!</a:t>
            </a:r>
            <a:endParaRPr lang="nl-NL" sz="1500" dirty="0">
              <a:solidFill>
                <a:srgbClr val="FFFFFF"/>
              </a:solidFill>
            </a:endParaRPr>
          </a:p>
        </p:txBody>
      </p:sp>
      <p:pic>
        <p:nvPicPr>
          <p:cNvPr id="5" name="Afbeelding 4" descr="Afbeelding met symbool, Lettertype, logo, Handelsmerk&#10;&#10;Automatisch gegenereerde beschrijving">
            <a:extLst>
              <a:ext uri="{FF2B5EF4-FFF2-40B4-BE49-F238E27FC236}">
                <a16:creationId xmlns:a16="http://schemas.microsoft.com/office/drawing/2014/main" id="{9078E856-74C4-4903-E8FC-554836AF4A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10432" y="0"/>
            <a:ext cx="1281568" cy="1231200"/>
          </a:xfrm>
          <a:prstGeom prst="rect">
            <a:avLst/>
          </a:prstGeom>
        </p:spPr>
      </p:pic>
    </p:spTree>
    <p:extLst>
      <p:ext uri="{BB962C8B-B14F-4D97-AF65-F5344CB8AC3E}">
        <p14:creationId xmlns:p14="http://schemas.microsoft.com/office/powerpoint/2010/main" val="390253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32">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el 3">
            <a:extLst>
              <a:ext uri="{FF2B5EF4-FFF2-40B4-BE49-F238E27FC236}">
                <a16:creationId xmlns:a16="http://schemas.microsoft.com/office/drawing/2014/main" id="{AAA0AD77-48BF-87E9-69C8-ED3004D10B8E}"/>
              </a:ext>
            </a:extLst>
          </p:cNvPr>
          <p:cNvSpPr>
            <a:spLocks noGrp="1"/>
          </p:cNvSpPr>
          <p:nvPr>
            <p:ph type="title"/>
          </p:nvPr>
        </p:nvSpPr>
        <p:spPr>
          <a:xfrm>
            <a:off x="4656275" y="499088"/>
            <a:ext cx="6251110" cy="1783080"/>
          </a:xfrm>
        </p:spPr>
        <p:txBody>
          <a:bodyPr anchor="b">
            <a:normAutofit/>
          </a:bodyPr>
          <a:lstStyle/>
          <a:p>
            <a:pPr algn="ctr"/>
            <a:r>
              <a:rPr lang="nl-BE" sz="5400" dirty="0">
                <a:solidFill>
                  <a:srgbClr val="00B050"/>
                </a:solidFill>
              </a:rPr>
              <a:t>Emerald Anniversary Award!</a:t>
            </a:r>
            <a:endParaRPr lang="nl-NL" sz="5400" dirty="0">
              <a:solidFill>
                <a:srgbClr val="00B050"/>
              </a:solidFill>
            </a:endParaRPr>
          </a:p>
        </p:txBody>
      </p:sp>
      <p:pic>
        <p:nvPicPr>
          <p:cNvPr id="21" name="Picture 6" descr="Blue ribbon rosette">
            <a:extLst>
              <a:ext uri="{FF2B5EF4-FFF2-40B4-BE49-F238E27FC236}">
                <a16:creationId xmlns:a16="http://schemas.microsoft.com/office/drawing/2014/main" id="{4497777C-37B7-50C1-D953-82072C0E19AB}"/>
              </a:ext>
            </a:extLst>
          </p:cNvPr>
          <p:cNvPicPr>
            <a:picLocks noChangeAspect="1"/>
          </p:cNvPicPr>
          <p:nvPr/>
        </p:nvPicPr>
        <p:blipFill rotWithShape="1">
          <a:blip r:embed="rId2">
            <a:alphaModFix/>
          </a:blip>
          <a:srcRect l="43558" r="10942" b="2"/>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45"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jdelijke aanduiding voor inhoud 4">
            <a:extLst>
              <a:ext uri="{FF2B5EF4-FFF2-40B4-BE49-F238E27FC236}">
                <a16:creationId xmlns:a16="http://schemas.microsoft.com/office/drawing/2014/main" id="{DEE66F6C-99E3-F424-4B44-F8062108E8D9}"/>
              </a:ext>
            </a:extLst>
          </p:cNvPr>
          <p:cNvSpPr>
            <a:spLocks noGrp="1"/>
          </p:cNvSpPr>
          <p:nvPr>
            <p:ph idx="1"/>
          </p:nvPr>
        </p:nvSpPr>
        <p:spPr>
          <a:xfrm>
            <a:off x="5297762" y="2706624"/>
            <a:ext cx="6251110" cy="3483864"/>
          </a:xfrm>
        </p:spPr>
        <p:txBody>
          <a:bodyPr>
            <a:normAutofit/>
          </a:bodyPr>
          <a:lstStyle/>
          <a:p>
            <a:pPr marL="0" indent="0">
              <a:buNone/>
            </a:pPr>
            <a:r>
              <a:rPr lang="en-US" sz="1900" dirty="0"/>
              <a:t>Every year WAB organizes a special award and in </a:t>
            </a:r>
            <a:r>
              <a:rPr lang="en-US" sz="1900" dirty="0">
                <a:solidFill>
                  <a:srgbClr val="00B050"/>
                </a:solidFill>
              </a:rPr>
              <a:t>2024</a:t>
            </a:r>
            <a:r>
              <a:rPr lang="en-US" sz="1900" dirty="0"/>
              <a:t> there will be the </a:t>
            </a:r>
            <a:r>
              <a:rPr lang="en-US" sz="1900" dirty="0">
                <a:solidFill>
                  <a:srgbClr val="00B050"/>
                </a:solidFill>
              </a:rPr>
              <a:t>Emerald Anniversary Award</a:t>
            </a:r>
            <a:r>
              <a:rPr lang="en-US" sz="1900" dirty="0"/>
              <a:t>! It marks the </a:t>
            </a:r>
            <a:r>
              <a:rPr lang="en-US" sz="1900" dirty="0">
                <a:solidFill>
                  <a:srgbClr val="00B050"/>
                </a:solidFill>
              </a:rPr>
              <a:t>55</a:t>
            </a:r>
            <a:r>
              <a:rPr lang="en-US" sz="1900" baseline="30000" dirty="0">
                <a:solidFill>
                  <a:srgbClr val="00B050"/>
                </a:solidFill>
              </a:rPr>
              <a:t>th</a:t>
            </a:r>
            <a:r>
              <a:rPr lang="en-US" sz="1900" dirty="0">
                <a:solidFill>
                  <a:srgbClr val="00B050"/>
                </a:solidFill>
              </a:rPr>
              <a:t> </a:t>
            </a:r>
            <a:r>
              <a:rPr lang="en-US" sz="1900" dirty="0"/>
              <a:t>(Emerald) anniversary of the Worked All Britain group! </a:t>
            </a:r>
            <a:endParaRPr lang="nl-NL" sz="1900" dirty="0"/>
          </a:p>
          <a:p>
            <a:pPr marL="0" indent="0">
              <a:buNone/>
            </a:pPr>
            <a:r>
              <a:rPr lang="en-US" sz="1900" dirty="0"/>
              <a:t>Contacts with xx55 Squares, Islands, Large Squares and with the WAB club calls are also part of the award.</a:t>
            </a:r>
          </a:p>
          <a:p>
            <a:pPr marL="0" indent="0">
              <a:buNone/>
            </a:pPr>
            <a:r>
              <a:rPr lang="en-US" sz="1900" dirty="0"/>
              <a:t>To recognize that Northern Ireland is part of the Emerald Isle, the 10km and 100km squares there will count double towards the award.</a:t>
            </a:r>
          </a:p>
          <a:p>
            <a:pPr marL="0" indent="0">
              <a:buNone/>
            </a:pPr>
            <a:r>
              <a:rPr lang="en-US" sz="1900" dirty="0"/>
              <a:t>The initial certificate is awarded for 5 points, with endorsements for each subsequent 5. For each multiple of 55 points, a new certificate and trophy are awarded.</a:t>
            </a:r>
          </a:p>
          <a:p>
            <a:endParaRPr lang="nl-NL" sz="1900" dirty="0"/>
          </a:p>
        </p:txBody>
      </p:sp>
      <p:pic>
        <p:nvPicPr>
          <p:cNvPr id="3" name="Afbeelding 2" descr="Afbeelding met symbool, Lettertype, logo, Handelsmerk&#10;&#10;Automatisch gegenereerde beschrijving">
            <a:extLst>
              <a:ext uri="{FF2B5EF4-FFF2-40B4-BE49-F238E27FC236}">
                <a16:creationId xmlns:a16="http://schemas.microsoft.com/office/drawing/2014/main" id="{6AD22533-B552-9559-34DE-7E35A1D058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sp>
        <p:nvSpPr>
          <p:cNvPr id="2" name="Tekstvak 3">
            <a:extLst>
              <a:ext uri="{FF2B5EF4-FFF2-40B4-BE49-F238E27FC236}">
                <a16:creationId xmlns:a16="http://schemas.microsoft.com/office/drawing/2014/main" id="{F018F449-731D-7E1B-0846-7E188C56114A}"/>
              </a:ext>
            </a:extLst>
          </p:cNvPr>
          <p:cNvSpPr txBox="1"/>
          <p:nvPr/>
        </p:nvSpPr>
        <p:spPr>
          <a:xfrm>
            <a:off x="11306355" y="6581704"/>
            <a:ext cx="1518249" cy="261610"/>
          </a:xfrm>
          <a:prstGeom prst="rect">
            <a:avLst/>
          </a:prstGeom>
          <a:noFill/>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nl-BE" sz="1100" dirty="0">
                <a:solidFill>
                  <a:srgbClr val="0070C0"/>
                </a:solidFill>
              </a:rPr>
              <a:t>© ON3RMB</a:t>
            </a:r>
            <a:endParaRPr lang="nl-NL" sz="1100" dirty="0">
              <a:solidFill>
                <a:srgbClr val="0070C0"/>
              </a:solidFill>
            </a:endParaRPr>
          </a:p>
        </p:txBody>
      </p:sp>
    </p:spTree>
    <p:extLst>
      <p:ext uri="{BB962C8B-B14F-4D97-AF65-F5344CB8AC3E}">
        <p14:creationId xmlns:p14="http://schemas.microsoft.com/office/powerpoint/2010/main" val="123864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1C305D-41B0-8705-85BE-7A9940FBBADB}"/>
              </a:ext>
            </a:extLst>
          </p:cNvPr>
          <p:cNvSpPr>
            <a:spLocks noGrp="1"/>
          </p:cNvSpPr>
          <p:nvPr>
            <p:ph type="title"/>
          </p:nvPr>
        </p:nvSpPr>
        <p:spPr/>
        <p:txBody>
          <a:bodyPr/>
          <a:lstStyle/>
          <a:p>
            <a:r>
              <a:rPr lang="nl-BE" dirty="0" err="1">
                <a:solidFill>
                  <a:srgbClr val="0070C0"/>
                </a:solidFill>
              </a:rPr>
              <a:t>Where</a:t>
            </a:r>
            <a:r>
              <a:rPr lang="nl-BE" dirty="0">
                <a:solidFill>
                  <a:srgbClr val="0070C0"/>
                </a:solidFill>
              </a:rPr>
              <a:t> to find the award Excel sheets?</a:t>
            </a:r>
            <a:endParaRPr lang="nl-NL" dirty="0">
              <a:solidFill>
                <a:srgbClr val="0070C0"/>
              </a:solidFill>
            </a:endParaRPr>
          </a:p>
        </p:txBody>
      </p:sp>
      <p:pic>
        <p:nvPicPr>
          <p:cNvPr id="4" name="Afbeelding 3" descr="Afbeelding met tekst, schermopname, Lettertype, menu&#10;&#10;Automatisch gegenereerde beschrijving">
            <a:extLst>
              <a:ext uri="{FF2B5EF4-FFF2-40B4-BE49-F238E27FC236}">
                <a16:creationId xmlns:a16="http://schemas.microsoft.com/office/drawing/2014/main" id="{DFBEC577-8EC4-2149-DE3E-87362578FF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884" y="1782809"/>
            <a:ext cx="1705213" cy="3477110"/>
          </a:xfrm>
          <a:prstGeom prst="rect">
            <a:avLst/>
          </a:prstGeom>
        </p:spPr>
      </p:pic>
      <p:sp>
        <p:nvSpPr>
          <p:cNvPr id="5" name="Pijl: rechts 4">
            <a:extLst>
              <a:ext uri="{FF2B5EF4-FFF2-40B4-BE49-F238E27FC236}">
                <a16:creationId xmlns:a16="http://schemas.microsoft.com/office/drawing/2014/main" id="{DAA9C2C6-65D6-6BBB-58B8-BA491FBDA49F}"/>
              </a:ext>
            </a:extLst>
          </p:cNvPr>
          <p:cNvSpPr/>
          <p:nvPr/>
        </p:nvSpPr>
        <p:spPr>
          <a:xfrm rot="10800000">
            <a:off x="2122098" y="2055813"/>
            <a:ext cx="1029066" cy="210170"/>
          </a:xfrm>
          <a:prstGeom prst="rightArrow">
            <a:avLst/>
          </a:prstGeom>
          <a:solidFill>
            <a:srgbClr val="FFFF00"/>
          </a:solidFill>
          <a:ln w="2857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7" name="Afbeelding 6" descr="Afbeelding met tekst, elektronica, schermopname, scherm&#10;&#10;Automatisch gegenereerde beschrijving">
            <a:extLst>
              <a:ext uri="{FF2B5EF4-FFF2-40B4-BE49-F238E27FC236}">
                <a16:creationId xmlns:a16="http://schemas.microsoft.com/office/drawing/2014/main" id="{D12BDE06-5C7E-983E-3D5B-EF4BE10C72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2736" y="1585817"/>
            <a:ext cx="6094177" cy="4907058"/>
          </a:xfrm>
          <a:prstGeom prst="rect">
            <a:avLst/>
          </a:prstGeom>
        </p:spPr>
      </p:pic>
      <p:sp>
        <p:nvSpPr>
          <p:cNvPr id="15" name="Rechthoek 14">
            <a:extLst>
              <a:ext uri="{FF2B5EF4-FFF2-40B4-BE49-F238E27FC236}">
                <a16:creationId xmlns:a16="http://schemas.microsoft.com/office/drawing/2014/main" id="{F8620F33-666A-BFE8-A565-E4269CAE8941}"/>
              </a:ext>
            </a:extLst>
          </p:cNvPr>
          <p:cNvSpPr/>
          <p:nvPr/>
        </p:nvSpPr>
        <p:spPr>
          <a:xfrm>
            <a:off x="3493698" y="2794958"/>
            <a:ext cx="5952227" cy="1397480"/>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Pijl: rechts 17">
            <a:extLst>
              <a:ext uri="{FF2B5EF4-FFF2-40B4-BE49-F238E27FC236}">
                <a16:creationId xmlns:a16="http://schemas.microsoft.com/office/drawing/2014/main" id="{309A352C-747B-40FC-4014-8D5D2509F3F1}"/>
              </a:ext>
            </a:extLst>
          </p:cNvPr>
          <p:cNvSpPr/>
          <p:nvPr/>
        </p:nvSpPr>
        <p:spPr>
          <a:xfrm rot="16200000">
            <a:off x="5693473" y="4711503"/>
            <a:ext cx="963207" cy="158150"/>
          </a:xfrm>
          <a:prstGeom prst="rightArrow">
            <a:avLst/>
          </a:prstGeom>
          <a:solidFill>
            <a:srgbClr val="FFFF00"/>
          </a:solidFill>
          <a:ln w="2857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Tekstvak 18">
            <a:extLst>
              <a:ext uri="{FF2B5EF4-FFF2-40B4-BE49-F238E27FC236}">
                <a16:creationId xmlns:a16="http://schemas.microsoft.com/office/drawing/2014/main" id="{CBC2BC28-69A7-7CC2-34BF-51963C20B72D}"/>
              </a:ext>
            </a:extLst>
          </p:cNvPr>
          <p:cNvSpPr txBox="1"/>
          <p:nvPr/>
        </p:nvSpPr>
        <p:spPr>
          <a:xfrm>
            <a:off x="4919020" y="5231991"/>
            <a:ext cx="3101581" cy="646331"/>
          </a:xfrm>
          <a:prstGeom prst="rect">
            <a:avLst/>
          </a:prstGeom>
          <a:noFill/>
        </p:spPr>
        <p:txBody>
          <a:bodyPr wrap="square" rtlCol="0">
            <a:spAutoFit/>
          </a:bodyPr>
          <a:lstStyle/>
          <a:p>
            <a:pPr algn="ctr"/>
            <a:r>
              <a:rPr lang="en-US" dirty="0">
                <a:solidFill>
                  <a:srgbClr val="0070C0"/>
                </a:solidFill>
              </a:rPr>
              <a:t>Requirements for the WAB Squares Award</a:t>
            </a:r>
            <a:endParaRPr lang="nl-NL" dirty="0">
              <a:solidFill>
                <a:srgbClr val="0070C0"/>
              </a:solidFill>
            </a:endParaRPr>
          </a:p>
        </p:txBody>
      </p:sp>
      <p:pic>
        <p:nvPicPr>
          <p:cNvPr id="30" name="Afbeelding 29" descr="Afbeelding met symbool, Lettertype, logo, Handelsmerk&#10;&#10;Automatisch gegenereerde beschrijving">
            <a:extLst>
              <a:ext uri="{FF2B5EF4-FFF2-40B4-BE49-F238E27FC236}">
                <a16:creationId xmlns:a16="http://schemas.microsoft.com/office/drawing/2014/main" id="{E13FC74F-9666-31E3-982A-57A3F362D5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spTree>
    <p:extLst>
      <p:ext uri="{BB962C8B-B14F-4D97-AF65-F5344CB8AC3E}">
        <p14:creationId xmlns:p14="http://schemas.microsoft.com/office/powerpoint/2010/main" val="195014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3" name="Rectangle 14">
            <a:extLst>
              <a:ext uri="{FF2B5EF4-FFF2-40B4-BE49-F238E27FC236}">
                <a16:creationId xmlns:a16="http://schemas.microsoft.com/office/drawing/2014/main" id="{ADA216DF-C268-4A25-A2DC-51E15F5500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CFA0572-78C8-C303-96B1-3999192A7D7B}"/>
              </a:ext>
            </a:extLst>
          </p:cNvPr>
          <p:cNvSpPr>
            <a:spLocks noGrp="1"/>
          </p:cNvSpPr>
          <p:nvPr>
            <p:ph type="title"/>
          </p:nvPr>
        </p:nvSpPr>
        <p:spPr>
          <a:xfrm>
            <a:off x="641576" y="4456826"/>
            <a:ext cx="10909640" cy="1573037"/>
          </a:xfrm>
        </p:spPr>
        <p:txBody>
          <a:bodyPr vert="horz" lIns="91440" tIns="45720" rIns="91440" bIns="45720" rtlCol="0" anchor="ctr">
            <a:normAutofit/>
          </a:bodyPr>
          <a:lstStyle/>
          <a:p>
            <a:pPr algn="ctr"/>
            <a:r>
              <a:rPr lang="en-US" sz="5600" dirty="0">
                <a:solidFill>
                  <a:srgbClr val="0070C0"/>
                </a:solidFill>
              </a:rPr>
              <a:t>How to fill in your WAB Excel sheet?</a:t>
            </a:r>
          </a:p>
        </p:txBody>
      </p:sp>
      <p:pic>
        <p:nvPicPr>
          <p:cNvPr id="8" name="Afbeelding 7" descr="Afbeelding met tekst, elektronica, schermopname, scherm&#10;&#10;Automatisch gegenereerde beschrijving">
            <a:extLst>
              <a:ext uri="{FF2B5EF4-FFF2-40B4-BE49-F238E27FC236}">
                <a16:creationId xmlns:a16="http://schemas.microsoft.com/office/drawing/2014/main" id="{DB45F851-F6F0-A221-02F5-99CB3F69B5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706" y="164592"/>
            <a:ext cx="2439818" cy="4465218"/>
          </a:xfrm>
          <a:prstGeom prst="rect">
            <a:avLst/>
          </a:prstGeom>
        </p:spPr>
      </p:pic>
      <p:pic>
        <p:nvPicPr>
          <p:cNvPr id="6" name="Afbeelding 5" descr="Afbeelding met tekst, elektronica, schermopname, software&#10;&#10;Automatisch gegenereerde beschrijving">
            <a:extLst>
              <a:ext uri="{FF2B5EF4-FFF2-40B4-BE49-F238E27FC236}">
                <a16:creationId xmlns:a16="http://schemas.microsoft.com/office/drawing/2014/main" id="{F3A058C9-A6D4-22A4-61C5-49D25830FB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0627" y="164592"/>
            <a:ext cx="2824249" cy="4465218"/>
          </a:xfrm>
          <a:prstGeom prst="rect">
            <a:avLst/>
          </a:prstGeom>
        </p:spPr>
      </p:pic>
      <p:pic>
        <p:nvPicPr>
          <p:cNvPr id="4" name="Afbeelding 3" descr="Afbeelding met tekst, elektronica, schermopname, software&#10;&#10;Automatisch gegenereerde beschrijving">
            <a:extLst>
              <a:ext uri="{FF2B5EF4-FFF2-40B4-BE49-F238E27FC236}">
                <a16:creationId xmlns:a16="http://schemas.microsoft.com/office/drawing/2014/main" id="{7D059637-68E3-B08C-E1DD-F7FCFE0E8C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22130" y="164592"/>
            <a:ext cx="2958206" cy="4465218"/>
          </a:xfrm>
          <a:prstGeom prst="rect">
            <a:avLst/>
          </a:prstGeom>
        </p:spPr>
      </p:pic>
      <p:sp>
        <p:nvSpPr>
          <p:cNvPr id="54" name="sketch line">
            <a:extLst>
              <a:ext uri="{FF2B5EF4-FFF2-40B4-BE49-F238E27FC236}">
                <a16:creationId xmlns:a16="http://schemas.microsoft.com/office/drawing/2014/main" id="{DE127D07-37F2-4FE3-9F47-F0CD6740D5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89376" y="5634765"/>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Afbeelding 9" descr="Afbeelding met symbool, Lettertype, logo, Handelsmerk&#10;&#10;Automatisch gegenereerde beschrijving">
            <a:extLst>
              <a:ext uri="{FF2B5EF4-FFF2-40B4-BE49-F238E27FC236}">
                <a16:creationId xmlns:a16="http://schemas.microsoft.com/office/drawing/2014/main" id="{CD248C90-5DFE-D350-B117-FA0D82E343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sp>
        <p:nvSpPr>
          <p:cNvPr id="3" name="Tekstvak 3">
            <a:extLst>
              <a:ext uri="{FF2B5EF4-FFF2-40B4-BE49-F238E27FC236}">
                <a16:creationId xmlns:a16="http://schemas.microsoft.com/office/drawing/2014/main" id="{F018F449-731D-7E1B-0846-7E188C56114A}"/>
              </a:ext>
            </a:extLst>
          </p:cNvPr>
          <p:cNvSpPr txBox="1"/>
          <p:nvPr/>
        </p:nvSpPr>
        <p:spPr>
          <a:xfrm>
            <a:off x="11286226" y="6562603"/>
            <a:ext cx="1518249" cy="261610"/>
          </a:xfrm>
          <a:prstGeom prst="rect">
            <a:avLst/>
          </a:prstGeom>
          <a:noFill/>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nl-BE" sz="1100" dirty="0">
                <a:solidFill>
                  <a:srgbClr val="0070C0"/>
                </a:solidFill>
              </a:rPr>
              <a:t>© ON3RMB</a:t>
            </a:r>
            <a:endParaRPr lang="nl-NL" sz="1100" dirty="0">
              <a:solidFill>
                <a:srgbClr val="0070C0"/>
              </a:solidFill>
            </a:endParaRPr>
          </a:p>
        </p:txBody>
      </p:sp>
    </p:spTree>
    <p:extLst>
      <p:ext uri="{BB962C8B-B14F-4D97-AF65-F5344CB8AC3E}">
        <p14:creationId xmlns:p14="http://schemas.microsoft.com/office/powerpoint/2010/main" val="1151971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7">
            <a:extLst>
              <a:ext uri="{FF2B5EF4-FFF2-40B4-BE49-F238E27FC236}">
                <a16:creationId xmlns:a16="http://schemas.microsoft.com/office/drawing/2014/main" id="{E51BA4DF-2BD4-4EC2-B1DB-B27C8AC718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el 4">
            <a:extLst>
              <a:ext uri="{FF2B5EF4-FFF2-40B4-BE49-F238E27FC236}">
                <a16:creationId xmlns:a16="http://schemas.microsoft.com/office/drawing/2014/main" id="{984C1BBA-1664-877B-6E1F-7352B2E5C461}"/>
              </a:ext>
            </a:extLst>
          </p:cNvPr>
          <p:cNvSpPr>
            <a:spLocks noGrp="1"/>
          </p:cNvSpPr>
          <p:nvPr>
            <p:ph type="title"/>
          </p:nvPr>
        </p:nvSpPr>
        <p:spPr>
          <a:xfrm>
            <a:off x="4553733" y="548464"/>
            <a:ext cx="6798541" cy="1675623"/>
          </a:xfrm>
        </p:spPr>
        <p:txBody>
          <a:bodyPr anchor="b">
            <a:normAutofit/>
          </a:bodyPr>
          <a:lstStyle/>
          <a:p>
            <a:pPr algn="ctr"/>
            <a:r>
              <a:rPr lang="nl-BE" sz="4000" dirty="0" err="1">
                <a:solidFill>
                  <a:srgbClr val="0070C0"/>
                </a:solidFill>
              </a:rPr>
              <a:t>Need</a:t>
            </a:r>
            <a:r>
              <a:rPr lang="nl-BE" sz="4000" dirty="0">
                <a:solidFill>
                  <a:srgbClr val="0070C0"/>
                </a:solidFill>
              </a:rPr>
              <a:t> help or extra info on WAB?</a:t>
            </a:r>
            <a:endParaRPr lang="nl-NL" sz="4000" dirty="0">
              <a:solidFill>
                <a:srgbClr val="0070C0"/>
              </a:solidFill>
            </a:endParaRPr>
          </a:p>
        </p:txBody>
      </p:sp>
      <p:pic>
        <p:nvPicPr>
          <p:cNvPr id="16" name="Picture 13">
            <a:extLst>
              <a:ext uri="{FF2B5EF4-FFF2-40B4-BE49-F238E27FC236}">
                <a16:creationId xmlns:a16="http://schemas.microsoft.com/office/drawing/2014/main" id="{EA1B1D22-96EC-931E-0112-2A0EB913A65E}"/>
              </a:ext>
            </a:extLst>
          </p:cNvPr>
          <p:cNvPicPr>
            <a:picLocks noChangeAspect="1"/>
          </p:cNvPicPr>
          <p:nvPr/>
        </p:nvPicPr>
        <p:blipFill rotWithShape="1">
          <a:blip r:embed="rId2"/>
          <a:srcRect l="38980" r="25375" b="-1"/>
          <a:stretch/>
        </p:blipFill>
        <p:spPr>
          <a:xfrm>
            <a:off x="1" y="10"/>
            <a:ext cx="4196496" cy="6857990"/>
          </a:xfrm>
          <a:prstGeom prst="rect">
            <a:avLst/>
          </a:prstGeom>
          <a:effectLst/>
        </p:spPr>
      </p:pic>
      <p:sp>
        <p:nvSpPr>
          <p:cNvPr id="6" name="Tijdelijke aanduiding voor inhoud 5">
            <a:extLst>
              <a:ext uri="{FF2B5EF4-FFF2-40B4-BE49-F238E27FC236}">
                <a16:creationId xmlns:a16="http://schemas.microsoft.com/office/drawing/2014/main" id="{889E149E-BABD-E83A-2AFE-DCD25B9A4471}"/>
              </a:ext>
            </a:extLst>
          </p:cNvPr>
          <p:cNvSpPr>
            <a:spLocks noGrp="1"/>
          </p:cNvSpPr>
          <p:nvPr>
            <p:ph idx="1"/>
          </p:nvPr>
        </p:nvSpPr>
        <p:spPr>
          <a:xfrm flipH="1">
            <a:off x="619665" y="1825625"/>
            <a:ext cx="218536" cy="4351338"/>
          </a:xfrm>
        </p:spPr>
        <p:txBody>
          <a:bodyPr/>
          <a:lstStyle/>
          <a:p>
            <a:endParaRPr lang="nl-BE"/>
          </a:p>
          <a:p>
            <a:endParaRPr lang="nl-NL"/>
          </a:p>
          <a:p>
            <a:endParaRPr lang="nl-NL"/>
          </a:p>
        </p:txBody>
      </p:sp>
      <p:pic>
        <p:nvPicPr>
          <p:cNvPr id="8" name="Afbeelding 7" descr="Afbeelding met symbool, Lettertype, logo, Handelsmerk&#10;&#10;Automatisch gegenereerde beschrijving">
            <a:extLst>
              <a:ext uri="{FF2B5EF4-FFF2-40B4-BE49-F238E27FC236}">
                <a16:creationId xmlns:a16="http://schemas.microsoft.com/office/drawing/2014/main" id="{D90F933E-CF16-A76D-F79D-6E78510688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graphicFrame>
        <p:nvGraphicFramePr>
          <p:cNvPr id="17" name="Tekstvak 3">
            <a:extLst>
              <a:ext uri="{FF2B5EF4-FFF2-40B4-BE49-F238E27FC236}">
                <a16:creationId xmlns:a16="http://schemas.microsoft.com/office/drawing/2014/main" id="{3D4AA529-C760-B505-FFE6-C4FB424C6F1F}"/>
              </a:ext>
            </a:extLst>
          </p:cNvPr>
          <p:cNvGraphicFramePr/>
          <p:nvPr>
            <p:extLst>
              <p:ext uri="{D42A27DB-BD31-4B8C-83A1-F6EECF244321}">
                <p14:modId xmlns:p14="http://schemas.microsoft.com/office/powerpoint/2010/main" val="3734373112"/>
              </p:ext>
            </p:extLst>
          </p:nvPr>
        </p:nvGraphicFramePr>
        <p:xfrm>
          <a:off x="4553734" y="2409830"/>
          <a:ext cx="6798539" cy="37052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898531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9">
            <a:extLst>
              <a:ext uri="{FF2B5EF4-FFF2-40B4-BE49-F238E27FC236}">
                <a16:creationId xmlns:a16="http://schemas.microsoft.com/office/drawing/2014/main" id="{77C59BEC-C4CC-4741-B975-08C543178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7" name="Arc 21">
            <a:extLst>
              <a:ext uri="{FF2B5EF4-FFF2-40B4-BE49-F238E27FC236}">
                <a16:creationId xmlns:a16="http://schemas.microsoft.com/office/drawing/2014/main" id="{72DEF309-605D-4117-9340-6D589B6C3A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986173" flipV="1">
            <a:off x="3930947" y="651615"/>
            <a:ext cx="4083433" cy="408343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tel 2">
            <a:extLst>
              <a:ext uri="{FF2B5EF4-FFF2-40B4-BE49-F238E27FC236}">
                <a16:creationId xmlns:a16="http://schemas.microsoft.com/office/drawing/2014/main" id="{B108A97F-EB62-2181-F592-82B674675F09}"/>
              </a:ext>
            </a:extLst>
          </p:cNvPr>
          <p:cNvSpPr>
            <a:spLocks noGrp="1"/>
          </p:cNvSpPr>
          <p:nvPr>
            <p:ph type="title"/>
          </p:nvPr>
        </p:nvSpPr>
        <p:spPr>
          <a:xfrm>
            <a:off x="838200" y="365125"/>
            <a:ext cx="10515599" cy="1325563"/>
          </a:xfrm>
        </p:spPr>
        <p:txBody>
          <a:bodyPr>
            <a:normAutofit/>
          </a:bodyPr>
          <a:lstStyle/>
          <a:p>
            <a:r>
              <a:rPr lang="nl-BE" dirty="0">
                <a:solidFill>
                  <a:srgbClr val="0070C0"/>
                </a:solidFill>
              </a:rPr>
              <a:t>Have </a:t>
            </a:r>
            <a:r>
              <a:rPr lang="nl-BE" dirty="0" err="1">
                <a:solidFill>
                  <a:srgbClr val="0070C0"/>
                </a:solidFill>
              </a:rPr>
              <a:t>fun</a:t>
            </a:r>
            <a:r>
              <a:rPr lang="nl-BE" dirty="0">
                <a:solidFill>
                  <a:srgbClr val="0070C0"/>
                </a:solidFill>
              </a:rPr>
              <a:t> </a:t>
            </a:r>
            <a:r>
              <a:rPr lang="nl-BE" dirty="0" err="1">
                <a:solidFill>
                  <a:srgbClr val="0070C0"/>
                </a:solidFill>
              </a:rPr>
              <a:t>with</a:t>
            </a:r>
            <a:r>
              <a:rPr lang="nl-BE" dirty="0">
                <a:solidFill>
                  <a:srgbClr val="0070C0"/>
                </a:solidFill>
              </a:rPr>
              <a:t> WAB!</a:t>
            </a:r>
            <a:endParaRPr lang="nl-NL" dirty="0">
              <a:solidFill>
                <a:srgbClr val="0070C0"/>
              </a:solidFill>
            </a:endParaRPr>
          </a:p>
        </p:txBody>
      </p:sp>
      <p:sp>
        <p:nvSpPr>
          <p:cNvPr id="4" name="Tijdelijke aanduiding voor inhoud 3">
            <a:extLst>
              <a:ext uri="{FF2B5EF4-FFF2-40B4-BE49-F238E27FC236}">
                <a16:creationId xmlns:a16="http://schemas.microsoft.com/office/drawing/2014/main" id="{7634CA0F-74C3-3EB7-FC20-FB54133937C1}"/>
              </a:ext>
            </a:extLst>
          </p:cNvPr>
          <p:cNvSpPr>
            <a:spLocks noGrp="1"/>
          </p:cNvSpPr>
          <p:nvPr>
            <p:ph idx="1"/>
          </p:nvPr>
        </p:nvSpPr>
        <p:spPr>
          <a:xfrm>
            <a:off x="838200" y="1825624"/>
            <a:ext cx="5393361" cy="4782209"/>
          </a:xfrm>
        </p:spPr>
        <p:txBody>
          <a:bodyPr>
            <a:normAutofit fontScale="85000" lnSpcReduction="20000"/>
          </a:bodyPr>
          <a:lstStyle/>
          <a:p>
            <a:pPr marL="0" indent="0">
              <a:buNone/>
            </a:pPr>
            <a:endParaRPr lang="en-US" sz="900" dirty="0"/>
          </a:p>
          <a:p>
            <a:pPr marL="0" indent="0">
              <a:buNone/>
            </a:pPr>
            <a:r>
              <a:rPr lang="en-US" sz="1600" dirty="0"/>
              <a:t>Enjoy each QSO, and may the airwaves continue to lead you to new and exciting destinations within the UK, possibly forging new friendships and sharpen your broadcasting skills.</a:t>
            </a:r>
          </a:p>
          <a:p>
            <a:endParaRPr lang="en-US" sz="1600" dirty="0"/>
          </a:p>
          <a:p>
            <a:pPr marL="0" indent="0">
              <a:buNone/>
            </a:pPr>
            <a:r>
              <a:rPr lang="en-US" sz="1600" dirty="0"/>
              <a:t>Have fun with Worked All Britain and see you on the band!</a:t>
            </a:r>
          </a:p>
          <a:p>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p>
          <a:p>
            <a:pPr marL="0" indent="0">
              <a:buNone/>
            </a:pPr>
            <a:r>
              <a:rPr lang="en-US" sz="1600" dirty="0"/>
              <a:t>73 de ON3RMB, Kristof Boels</a:t>
            </a:r>
          </a:p>
          <a:p>
            <a:pPr marL="0" indent="0">
              <a:buNone/>
            </a:pPr>
            <a:r>
              <a:rPr lang="en-US" sz="1600" dirty="0"/>
              <a:t>WAB #24408</a:t>
            </a:r>
          </a:p>
          <a:p>
            <a:pPr marL="0" indent="0">
              <a:buNone/>
            </a:pPr>
            <a:r>
              <a:rPr lang="en-US" sz="1600" dirty="0">
                <a:hlinkClick r:id="rId2"/>
              </a:rPr>
              <a:t>Kristof.boels@telenet.be</a:t>
            </a:r>
            <a:endParaRPr lang="en-US" sz="1600" dirty="0"/>
          </a:p>
          <a:p>
            <a:pPr marL="0" indent="0">
              <a:buNone/>
            </a:pPr>
            <a:endParaRPr lang="en-US" sz="900" dirty="0"/>
          </a:p>
          <a:p>
            <a:pPr marL="0" indent="0">
              <a:buNone/>
            </a:pPr>
            <a:endParaRPr lang="en-US" sz="900" dirty="0"/>
          </a:p>
          <a:p>
            <a:pPr marL="0" indent="0" algn="r">
              <a:buNone/>
            </a:pPr>
            <a:endParaRPr lang="en-US" sz="900" dirty="0"/>
          </a:p>
          <a:p>
            <a:pPr marL="0" indent="0" algn="r">
              <a:buNone/>
            </a:pPr>
            <a:endParaRPr lang="en-US" sz="900" dirty="0"/>
          </a:p>
          <a:p>
            <a:pPr marL="0" indent="0">
              <a:buNone/>
            </a:pPr>
            <a:r>
              <a:rPr lang="en-US" sz="1400" dirty="0">
                <a:solidFill>
                  <a:srgbClr val="0070C0"/>
                </a:solidFill>
              </a:rPr>
              <a:t>With approval of the WAB Committee</a:t>
            </a:r>
          </a:p>
          <a:p>
            <a:pPr marL="0" indent="0">
              <a:buNone/>
            </a:pPr>
            <a:endParaRPr lang="nl-NL" sz="900" dirty="0"/>
          </a:p>
        </p:txBody>
      </p:sp>
      <p:sp>
        <p:nvSpPr>
          <p:cNvPr id="31" name="Oval 23">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77008" y="5228027"/>
            <a:ext cx="1107241" cy="10772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Afbeelding 4" descr="Afbeelding met tekst, logo, clipart, symbool&#10;&#10;Automatisch gegenereerde beschrijving">
            <a:extLst>
              <a:ext uri="{FF2B5EF4-FFF2-40B4-BE49-F238E27FC236}">
                <a16:creationId xmlns:a16="http://schemas.microsoft.com/office/drawing/2014/main" id="{1955D363-80CB-1283-4065-244B829F56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0694" y="1598474"/>
            <a:ext cx="4196314" cy="4303912"/>
          </a:xfrm>
          <a:custGeom>
            <a:avLst/>
            <a:gdLst/>
            <a:ahLst/>
            <a:cxnLst/>
            <a:rect l="l" t="t" r="r" b="b"/>
            <a:pathLst>
              <a:path w="4221597" h="4303912">
                <a:moveTo>
                  <a:pt x="126986" y="0"/>
                </a:moveTo>
                <a:lnTo>
                  <a:pt x="4094611" y="0"/>
                </a:lnTo>
                <a:cubicBezTo>
                  <a:pt x="4164743" y="0"/>
                  <a:pt x="4221597" y="56854"/>
                  <a:pt x="4221597" y="126986"/>
                </a:cubicBezTo>
                <a:lnTo>
                  <a:pt x="4221597" y="4176926"/>
                </a:lnTo>
                <a:cubicBezTo>
                  <a:pt x="4221597" y="4247058"/>
                  <a:pt x="4164743" y="4303912"/>
                  <a:pt x="4094611" y="4303912"/>
                </a:cubicBezTo>
                <a:lnTo>
                  <a:pt x="126986" y="4303912"/>
                </a:lnTo>
                <a:cubicBezTo>
                  <a:pt x="56854" y="4303912"/>
                  <a:pt x="0" y="4247058"/>
                  <a:pt x="0" y="4176926"/>
                </a:cubicBezTo>
                <a:lnTo>
                  <a:pt x="0" y="126986"/>
                </a:lnTo>
                <a:cubicBezTo>
                  <a:pt x="0" y="56854"/>
                  <a:pt x="56854" y="0"/>
                  <a:pt x="126986" y="0"/>
                </a:cubicBezTo>
                <a:close/>
              </a:path>
            </a:pathLst>
          </a:custGeom>
          <a:effectLst>
            <a:outerShdw blurRad="50800" dist="152400" dir="18900000" algn="bl" rotWithShape="0">
              <a:prstClr val="black">
                <a:alpha val="40000"/>
              </a:prstClr>
            </a:outerShdw>
          </a:effectLst>
        </p:spPr>
      </p:pic>
      <p:pic>
        <p:nvPicPr>
          <p:cNvPr id="12" name="Afbeelding 11" descr="Afbeelding met symbool, Lettertype, logo, Handelsmerk&#10;&#10;Automatisch gegenereerde beschrijving">
            <a:extLst>
              <a:ext uri="{FF2B5EF4-FFF2-40B4-BE49-F238E27FC236}">
                <a16:creationId xmlns:a16="http://schemas.microsoft.com/office/drawing/2014/main" id="{99A0A5F0-1626-3D7E-2BCB-2508ECBA01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10432" y="0"/>
            <a:ext cx="1281567" cy="1231200"/>
          </a:xfrm>
          <a:prstGeom prst="rect">
            <a:avLst/>
          </a:prstGeom>
        </p:spPr>
      </p:pic>
      <p:pic>
        <p:nvPicPr>
          <p:cNvPr id="8" name="Graphic 7" descr="Satellietschotel silhouet">
            <a:extLst>
              <a:ext uri="{FF2B5EF4-FFF2-40B4-BE49-F238E27FC236}">
                <a16:creationId xmlns:a16="http://schemas.microsoft.com/office/drawing/2014/main" id="{92DE9155-5F81-9C2E-6EBC-9973F0A5C05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flipH="1">
            <a:off x="10773311" y="5228027"/>
            <a:ext cx="894580" cy="995801"/>
          </a:xfrm>
          <a:prstGeom prst="rect">
            <a:avLst/>
          </a:prstGeom>
          <a:effectLst>
            <a:outerShdw blurRad="50800" dist="50800" dir="5400000" algn="ctr" rotWithShape="0">
              <a:srgbClr val="000000"/>
            </a:outerShdw>
          </a:effectLst>
        </p:spPr>
      </p:pic>
      <p:sp>
        <p:nvSpPr>
          <p:cNvPr id="9" name="Tekstvak 8">
            <a:extLst>
              <a:ext uri="{FF2B5EF4-FFF2-40B4-BE49-F238E27FC236}">
                <a16:creationId xmlns:a16="http://schemas.microsoft.com/office/drawing/2014/main" id="{5DEE83D3-B1F7-4420-9439-322722FEF5DC}"/>
              </a:ext>
            </a:extLst>
          </p:cNvPr>
          <p:cNvSpPr txBox="1"/>
          <p:nvPr/>
        </p:nvSpPr>
        <p:spPr>
          <a:xfrm>
            <a:off x="9963301" y="6166117"/>
            <a:ext cx="1257300" cy="276999"/>
          </a:xfrm>
          <a:prstGeom prst="rect">
            <a:avLst/>
          </a:prstGeom>
          <a:noFill/>
        </p:spPr>
        <p:txBody>
          <a:bodyPr wrap="square">
            <a:spAutoFit/>
          </a:bodyPr>
          <a:lstStyle/>
          <a:p>
            <a:r>
              <a:rPr lang="nl-BE" sz="1200" dirty="0">
                <a:solidFill>
                  <a:srgbClr val="0070C0"/>
                </a:solidFill>
              </a:rPr>
              <a:t>Version 1.0</a:t>
            </a:r>
            <a:endParaRPr lang="nl-NL" sz="1200" dirty="0">
              <a:solidFill>
                <a:srgbClr val="0070C0"/>
              </a:solidFill>
            </a:endParaRPr>
          </a:p>
        </p:txBody>
      </p:sp>
    </p:spTree>
    <p:extLst>
      <p:ext uri="{BB962C8B-B14F-4D97-AF65-F5344CB8AC3E}">
        <p14:creationId xmlns:p14="http://schemas.microsoft.com/office/powerpoint/2010/main" val="104675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15">
            <a:extLst>
              <a:ext uri="{FF2B5EF4-FFF2-40B4-BE49-F238E27FC236}">
                <a16:creationId xmlns:a16="http://schemas.microsoft.com/office/drawing/2014/main" id="{89A320C9-9735-4D13-8279-C1C6748413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0" name="Rectangle 17">
            <a:extLst>
              <a:ext uri="{FF2B5EF4-FFF2-40B4-BE49-F238E27FC236}">
                <a16:creationId xmlns:a16="http://schemas.microsoft.com/office/drawing/2014/main" id="{92544CF4-9B52-4A7B-A4B3-88C72729B7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7126"/>
            <a:ext cx="11167447" cy="2018806"/>
          </a:xfrm>
          <a:prstGeom prst="rect">
            <a:avLst/>
          </a:prstGeom>
          <a:ln w="9525">
            <a:solidFill>
              <a:srgbClr val="DEDEDE"/>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51" name="Rectangle 19">
            <a:extLst>
              <a:ext uri="{FF2B5EF4-FFF2-40B4-BE49-F238E27FC236}">
                <a16:creationId xmlns:a16="http://schemas.microsoft.com/office/drawing/2014/main" id="{E75862C5-5C00-4421-BC7B-9B7B86DBC8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E8F4E5C2-FAFE-A53E-9E18-E57B265FD7D4}"/>
              </a:ext>
            </a:extLst>
          </p:cNvPr>
          <p:cNvSpPr>
            <a:spLocks noGrp="1"/>
          </p:cNvSpPr>
          <p:nvPr>
            <p:ph type="title"/>
          </p:nvPr>
        </p:nvSpPr>
        <p:spPr>
          <a:xfrm>
            <a:off x="1115568" y="548640"/>
            <a:ext cx="10168128" cy="1179576"/>
          </a:xfrm>
        </p:spPr>
        <p:txBody>
          <a:bodyPr>
            <a:normAutofit/>
          </a:bodyPr>
          <a:lstStyle/>
          <a:p>
            <a:pPr algn="ctr"/>
            <a:r>
              <a:rPr lang="nl-BE" sz="4000" dirty="0" err="1">
                <a:solidFill>
                  <a:srgbClr val="0070C0"/>
                </a:solidFill>
              </a:rPr>
              <a:t>Why</a:t>
            </a:r>
            <a:r>
              <a:rPr lang="nl-BE" sz="4000" dirty="0">
                <a:solidFill>
                  <a:srgbClr val="0070C0"/>
                </a:solidFill>
              </a:rPr>
              <a:t> </a:t>
            </a:r>
            <a:r>
              <a:rPr lang="nl-BE" sz="4000" dirty="0" err="1">
                <a:solidFill>
                  <a:srgbClr val="0070C0"/>
                </a:solidFill>
              </a:rPr>
              <a:t>should</a:t>
            </a:r>
            <a:r>
              <a:rPr lang="nl-BE" sz="4000" dirty="0">
                <a:solidFill>
                  <a:srgbClr val="0070C0"/>
                </a:solidFill>
              </a:rPr>
              <a:t> you </a:t>
            </a:r>
            <a:r>
              <a:rPr lang="nl-BE" sz="4000" dirty="0" err="1">
                <a:solidFill>
                  <a:srgbClr val="0070C0"/>
                </a:solidFill>
              </a:rPr>
              <a:t>join</a:t>
            </a:r>
            <a:r>
              <a:rPr lang="nl-BE" sz="4000" dirty="0">
                <a:solidFill>
                  <a:srgbClr val="0070C0"/>
                </a:solidFill>
              </a:rPr>
              <a:t> WAB?</a:t>
            </a:r>
            <a:endParaRPr lang="nl-NL" sz="4000" dirty="0">
              <a:solidFill>
                <a:srgbClr val="0070C0"/>
              </a:solidFill>
            </a:endParaRPr>
          </a:p>
        </p:txBody>
      </p:sp>
      <p:sp>
        <p:nvSpPr>
          <p:cNvPr id="55" name="Rectangle 21">
            <a:extLst>
              <a:ext uri="{FF2B5EF4-FFF2-40B4-BE49-F238E27FC236}">
                <a16:creationId xmlns:a16="http://schemas.microsoft.com/office/drawing/2014/main" id="{089440EF-9BE9-4AE9-8C28-00B02296C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10" name="Afbeelding 9" descr="Afbeelding met symbool, Lettertype, logo, Handelsmerk&#10;&#10;Automatisch gegenereerde beschrijving">
            <a:extLst>
              <a:ext uri="{FF2B5EF4-FFF2-40B4-BE49-F238E27FC236}">
                <a16:creationId xmlns:a16="http://schemas.microsoft.com/office/drawing/2014/main" id="{B73616D3-5EF4-7879-3F98-B552876347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graphicFrame>
        <p:nvGraphicFramePr>
          <p:cNvPr id="56" name="Tijdelijke aanduiding voor inhoud 7">
            <a:extLst>
              <a:ext uri="{FF2B5EF4-FFF2-40B4-BE49-F238E27FC236}">
                <a16:creationId xmlns:a16="http://schemas.microsoft.com/office/drawing/2014/main" id="{0B68EB7F-5580-3DCF-C9FB-A3EE1BC1B2E4}"/>
              </a:ext>
            </a:extLst>
          </p:cNvPr>
          <p:cNvGraphicFramePr>
            <a:graphicFrameLocks noGrp="1"/>
          </p:cNvGraphicFramePr>
          <p:nvPr>
            <p:ph idx="1"/>
            <p:extLst>
              <p:ext uri="{D42A27DB-BD31-4B8C-83A1-F6EECF244321}">
                <p14:modId xmlns:p14="http://schemas.microsoft.com/office/powerpoint/2010/main" val="74462267"/>
              </p:ext>
            </p:extLst>
          </p:nvPr>
        </p:nvGraphicFramePr>
        <p:xfrm>
          <a:off x="1115568" y="2269730"/>
          <a:ext cx="10168128" cy="39939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26451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0">
            <a:extLst>
              <a:ext uri="{FF2B5EF4-FFF2-40B4-BE49-F238E27FC236}">
                <a16:creationId xmlns:a16="http://schemas.microsoft.com/office/drawing/2014/main" id="{D9A7F3BF-8763-4074-AD77-92790AF314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28C1A51-5B47-441B-A6A3-17716AF04A62}"/>
              </a:ext>
            </a:extLst>
          </p:cNvPr>
          <p:cNvSpPr>
            <a:spLocks noGrp="1"/>
          </p:cNvSpPr>
          <p:nvPr>
            <p:ph type="title"/>
          </p:nvPr>
        </p:nvSpPr>
        <p:spPr>
          <a:xfrm>
            <a:off x="1188069" y="381935"/>
            <a:ext cx="9356106" cy="1200329"/>
          </a:xfrm>
        </p:spPr>
        <p:txBody>
          <a:bodyPr anchor="t">
            <a:normAutofit/>
          </a:bodyPr>
          <a:lstStyle/>
          <a:p>
            <a:r>
              <a:rPr lang="nl-BE" sz="8000">
                <a:solidFill>
                  <a:srgbClr val="0070C0"/>
                </a:solidFill>
              </a:rPr>
              <a:t>How to participate?</a:t>
            </a:r>
            <a:endParaRPr lang="nl-NL" sz="8000" dirty="0">
              <a:solidFill>
                <a:srgbClr val="0070C0"/>
              </a:solidFill>
            </a:endParaRPr>
          </a:p>
        </p:txBody>
      </p:sp>
      <p:grpSp>
        <p:nvGrpSpPr>
          <p:cNvPr id="13" name="Group 12">
            <a:extLst>
              <a:ext uri="{FF2B5EF4-FFF2-40B4-BE49-F238E27FC236}">
                <a16:creationId xmlns:a16="http://schemas.microsoft.com/office/drawing/2014/main" id="{7A9648D6-B41B-42D0-A817-AE2607B0B5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994200" y="554152"/>
            <a:ext cx="574177" cy="1075866"/>
            <a:chOff x="10994200" y="554152"/>
            <a:chExt cx="574177" cy="1075866"/>
          </a:xfrm>
        </p:grpSpPr>
        <p:sp>
          <p:nvSpPr>
            <p:cNvPr id="14"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013369" y="554152"/>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15"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455951" y="837005"/>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sp>
          <p:nvSpPr>
            <p:cNvPr id="16"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94200" y="1472473"/>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gr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2362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pic>
        <p:nvPicPr>
          <p:cNvPr id="5" name="Afbeelding 4" descr="Afbeelding met symbool, Lettertype, logo, Handelsmerk&#10;&#10;Automatisch gegenereerde beschrijving">
            <a:extLst>
              <a:ext uri="{FF2B5EF4-FFF2-40B4-BE49-F238E27FC236}">
                <a16:creationId xmlns:a16="http://schemas.microsoft.com/office/drawing/2014/main" id="{146414A2-5231-AF27-0805-71BDD39C6B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graphicFrame>
        <p:nvGraphicFramePr>
          <p:cNvPr id="19" name="Tijdelijke aanduiding voor inhoud 2">
            <a:extLst>
              <a:ext uri="{FF2B5EF4-FFF2-40B4-BE49-F238E27FC236}">
                <a16:creationId xmlns:a16="http://schemas.microsoft.com/office/drawing/2014/main" id="{9281478A-D7AA-1617-4EF1-5B344470E08D}"/>
              </a:ext>
            </a:extLst>
          </p:cNvPr>
          <p:cNvGraphicFramePr>
            <a:graphicFrameLocks noGrp="1"/>
          </p:cNvGraphicFramePr>
          <p:nvPr>
            <p:ph idx="1"/>
            <p:extLst>
              <p:ext uri="{D42A27DB-BD31-4B8C-83A1-F6EECF244321}">
                <p14:modId xmlns:p14="http://schemas.microsoft.com/office/powerpoint/2010/main" val="1180704336"/>
              </p:ext>
            </p:extLst>
          </p:nvPr>
        </p:nvGraphicFramePr>
        <p:xfrm>
          <a:off x="1188062" y="1825625"/>
          <a:ext cx="9356107" cy="4394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Lachebekje 2">
            <a:hlinkClick r:id="rId8"/>
            <a:extLst>
              <a:ext uri="{FF2B5EF4-FFF2-40B4-BE49-F238E27FC236}">
                <a16:creationId xmlns:a16="http://schemas.microsoft.com/office/drawing/2014/main" id="{E05AB0E5-7677-FC81-7C5D-ECBDC0494C84}"/>
              </a:ext>
            </a:extLst>
          </p:cNvPr>
          <p:cNvSpPr/>
          <p:nvPr/>
        </p:nvSpPr>
        <p:spPr>
          <a:xfrm>
            <a:off x="11001184" y="1472472"/>
            <a:ext cx="143576" cy="157546"/>
          </a:xfrm>
          <a:prstGeom prst="smileyFac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59862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27">
            <a:extLst>
              <a:ext uri="{FF2B5EF4-FFF2-40B4-BE49-F238E27FC236}">
                <a16:creationId xmlns:a16="http://schemas.microsoft.com/office/drawing/2014/main" id="{4AC6B390-BC59-4F1D-A0EE-D71A92F0A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4" name="Freeform: Shape 29">
            <a:extLst>
              <a:ext uri="{FF2B5EF4-FFF2-40B4-BE49-F238E27FC236}">
                <a16:creationId xmlns:a16="http://schemas.microsoft.com/office/drawing/2014/main" id="{B6C60D79-16F1-4C4B-B7E3-7634E7069C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19137"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9" name="Afbeelding 8" descr="Afbeelding met tekst, Menselijk gezicht, kleding, schermopname&#10;&#10;Automatisch gegenereerde beschrijving">
            <a:extLst>
              <a:ext uri="{FF2B5EF4-FFF2-40B4-BE49-F238E27FC236}">
                <a16:creationId xmlns:a16="http://schemas.microsoft.com/office/drawing/2014/main" id="{6221D922-2B76-62F8-7FFD-5821D4A3FC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1053" y="2225275"/>
            <a:ext cx="4777381" cy="2234741"/>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32" name="Arc 31">
            <a:extLst>
              <a:ext uri="{FF2B5EF4-FFF2-40B4-BE49-F238E27FC236}">
                <a16:creationId xmlns:a16="http://schemas.microsoft.com/office/drawing/2014/main" id="{426B127E-6498-4C77-9C9D-4553A5113B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02050" y="650160"/>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672ECC08-79F3-6888-3B8C-F0040D0D9454}"/>
              </a:ext>
            </a:extLst>
          </p:cNvPr>
          <p:cNvSpPr>
            <a:spLocks noGrp="1"/>
          </p:cNvSpPr>
          <p:nvPr>
            <p:ph type="title"/>
          </p:nvPr>
        </p:nvSpPr>
        <p:spPr>
          <a:xfrm>
            <a:off x="838201" y="479493"/>
            <a:ext cx="5257800" cy="1325563"/>
          </a:xfrm>
        </p:spPr>
        <p:txBody>
          <a:bodyPr vert="horz" lIns="91440" tIns="45720" rIns="91440" bIns="45720" rtlCol="0" anchor="ctr">
            <a:normAutofit/>
          </a:bodyPr>
          <a:lstStyle/>
          <a:p>
            <a:r>
              <a:rPr lang="en-US" kern="1200" dirty="0">
                <a:solidFill>
                  <a:srgbClr val="0070C0"/>
                </a:solidFill>
                <a:latin typeface="+mj-lt"/>
                <a:ea typeface="+mj-ea"/>
                <a:cs typeface="+mj-cs"/>
              </a:rPr>
              <a:t>How do I obtain a </a:t>
            </a:r>
            <a:r>
              <a:rPr lang="en-US" kern="1200" dirty="0" err="1">
                <a:solidFill>
                  <a:srgbClr val="0070C0"/>
                </a:solidFill>
                <a:latin typeface="+mj-lt"/>
                <a:ea typeface="+mj-ea"/>
                <a:cs typeface="+mj-cs"/>
              </a:rPr>
              <a:t>booknumber</a:t>
            </a:r>
            <a:r>
              <a:rPr lang="en-US" kern="1200" dirty="0">
                <a:solidFill>
                  <a:srgbClr val="0070C0"/>
                </a:solidFill>
                <a:latin typeface="+mj-lt"/>
                <a:ea typeface="+mj-ea"/>
                <a:cs typeface="+mj-cs"/>
              </a:rPr>
              <a:t>?</a:t>
            </a:r>
          </a:p>
        </p:txBody>
      </p:sp>
      <p:sp>
        <p:nvSpPr>
          <p:cNvPr id="10" name="Tekstvak 9">
            <a:extLst>
              <a:ext uri="{FF2B5EF4-FFF2-40B4-BE49-F238E27FC236}">
                <a16:creationId xmlns:a16="http://schemas.microsoft.com/office/drawing/2014/main" id="{13451538-D4C3-F60B-2F13-6CEF5BA41B85}"/>
              </a:ext>
            </a:extLst>
          </p:cNvPr>
          <p:cNvSpPr txBox="1"/>
          <p:nvPr/>
        </p:nvSpPr>
        <p:spPr>
          <a:xfrm>
            <a:off x="838201" y="1984443"/>
            <a:ext cx="5257800" cy="4192520"/>
          </a:xfrm>
          <a:prstGeom prst="rect">
            <a:avLst/>
          </a:prstGeom>
        </p:spPr>
        <p:txBody>
          <a:bodyPr vert="horz" lIns="91440" tIns="45720" rIns="91440" bIns="45720" rtlCol="0">
            <a:normAutofit/>
          </a:bodyPr>
          <a:lstStyle/>
          <a:p>
            <a:pPr>
              <a:lnSpc>
                <a:spcPct val="90000"/>
              </a:lnSpc>
              <a:spcAft>
                <a:spcPts val="600"/>
              </a:spcAft>
            </a:pPr>
            <a:r>
              <a:rPr lang="en-US" dirty="0"/>
              <a:t>Contact the Membership Secretary and he will do everything necessary so that you can quickly become a member of this great group!</a:t>
            </a:r>
          </a:p>
        </p:txBody>
      </p:sp>
      <p:pic>
        <p:nvPicPr>
          <p:cNvPr id="23" name="Afbeelding 22" descr="Afbeelding met symbool, Lettertype, logo, Handelsmerk&#10;&#10;Automatisch gegenereerde beschrijving">
            <a:extLst>
              <a:ext uri="{FF2B5EF4-FFF2-40B4-BE49-F238E27FC236}">
                <a16:creationId xmlns:a16="http://schemas.microsoft.com/office/drawing/2014/main" id="{B447F72A-26E3-0D74-C5C6-6AC22A412F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pic>
        <p:nvPicPr>
          <p:cNvPr id="4" name="Graphic 3" descr="Werknemersbadge met effen opvulling">
            <a:extLst>
              <a:ext uri="{FF2B5EF4-FFF2-40B4-BE49-F238E27FC236}">
                <a16:creationId xmlns:a16="http://schemas.microsoft.com/office/drawing/2014/main" id="{83B887AC-17E9-DE95-5F1B-3CA15348BDA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467101" y="2619774"/>
            <a:ext cx="1358803" cy="1358803"/>
          </a:xfrm>
          <a:prstGeom prst="rect">
            <a:avLst/>
          </a:prstGeom>
          <a:effectLst>
            <a:outerShdw blurRad="50800" dist="88900" dir="18900000" algn="bl" rotWithShape="0">
              <a:prstClr val="black">
                <a:alpha val="40000"/>
              </a:prstClr>
            </a:outerShdw>
          </a:effectLst>
        </p:spPr>
      </p:pic>
      <p:sp>
        <p:nvSpPr>
          <p:cNvPr id="3" name="Tekstvak 3">
            <a:extLst>
              <a:ext uri="{FF2B5EF4-FFF2-40B4-BE49-F238E27FC236}">
                <a16:creationId xmlns:a16="http://schemas.microsoft.com/office/drawing/2014/main" id="{F018F449-731D-7E1B-0846-7E188C56114A}"/>
              </a:ext>
            </a:extLst>
          </p:cNvPr>
          <p:cNvSpPr txBox="1"/>
          <p:nvPr/>
        </p:nvSpPr>
        <p:spPr>
          <a:xfrm>
            <a:off x="11318434" y="6596390"/>
            <a:ext cx="1518249" cy="261610"/>
          </a:xfrm>
          <a:prstGeom prst="rect">
            <a:avLst/>
          </a:prstGeom>
          <a:noFill/>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nl-BE" sz="1100" dirty="0">
                <a:solidFill>
                  <a:schemeClr val="bg1"/>
                </a:solidFill>
              </a:rPr>
              <a:t>© ON3RMB</a:t>
            </a:r>
            <a:endParaRPr lang="nl-NL" sz="1100" dirty="0">
              <a:solidFill>
                <a:schemeClr val="bg1"/>
              </a:solidFill>
            </a:endParaRPr>
          </a:p>
        </p:txBody>
      </p:sp>
    </p:spTree>
    <p:extLst>
      <p:ext uri="{BB962C8B-B14F-4D97-AF65-F5344CB8AC3E}">
        <p14:creationId xmlns:p14="http://schemas.microsoft.com/office/powerpoint/2010/main" val="1524883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1" name="Rectangle 90">
            <a:extLst>
              <a:ext uri="{FF2B5EF4-FFF2-40B4-BE49-F238E27FC236}">
                <a16:creationId xmlns:a16="http://schemas.microsoft.com/office/drawing/2014/main" id="{2D2B266D-3625-4584-A5C3-7D3F672CFF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C463B99A-73EE-4FBB-B7C4-F9F9BCC25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Freeform: Shape 94">
            <a:extLst>
              <a:ext uri="{FF2B5EF4-FFF2-40B4-BE49-F238E27FC236}">
                <a16:creationId xmlns:a16="http://schemas.microsoft.com/office/drawing/2014/main" id="{A5D2A5D1-BA0D-47D3-B051-DA7743C46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219825"/>
          </a:xfrm>
          <a:custGeom>
            <a:avLst/>
            <a:gdLst>
              <a:gd name="connsiteX0" fmla="*/ 6789701 w 12192000"/>
              <a:gd name="connsiteY0" fmla="*/ 6151588 h 6219825"/>
              <a:gd name="connsiteX1" fmla="*/ 6788702 w 12192000"/>
              <a:gd name="connsiteY1" fmla="*/ 6151666 h 6219825"/>
              <a:gd name="connsiteX2" fmla="*/ 6788476 w 12192000"/>
              <a:gd name="connsiteY2" fmla="*/ 6152200 h 6219825"/>
              <a:gd name="connsiteX3" fmla="*/ 9834 w 12192000"/>
              <a:gd name="connsiteY3" fmla="*/ 0 h 6219825"/>
              <a:gd name="connsiteX4" fmla="*/ 12357 w 12192000"/>
              <a:gd name="connsiteY4" fmla="*/ 1 h 6219825"/>
              <a:gd name="connsiteX5" fmla="*/ 12192000 w 12192000"/>
              <a:gd name="connsiteY5" fmla="*/ 1 h 6219825"/>
              <a:gd name="connsiteX6" fmla="*/ 12192000 w 12192000"/>
              <a:gd name="connsiteY6" fmla="*/ 5105401 h 6219825"/>
              <a:gd name="connsiteX7" fmla="*/ 12191716 w 12192000"/>
              <a:gd name="connsiteY7" fmla="*/ 5105401 h 6219825"/>
              <a:gd name="connsiteX8" fmla="*/ 12192000 w 12192000"/>
              <a:gd name="connsiteY8" fmla="*/ 5256977 h 6219825"/>
              <a:gd name="connsiteX9" fmla="*/ 12061096 w 12192000"/>
              <a:gd name="connsiteY9" fmla="*/ 5296034 h 6219825"/>
              <a:gd name="connsiteX10" fmla="*/ 11676800 w 12192000"/>
              <a:gd name="connsiteY10" fmla="*/ 5399652 h 6219825"/>
              <a:gd name="connsiteX11" fmla="*/ 10425355 w 12192000"/>
              <a:gd name="connsiteY11" fmla="*/ 5683310 h 6219825"/>
              <a:gd name="connsiteX12" fmla="*/ 9424022 w 12192000"/>
              <a:gd name="connsiteY12" fmla="*/ 5858546 h 6219825"/>
              <a:gd name="connsiteX13" fmla="*/ 8458419 w 12192000"/>
              <a:gd name="connsiteY13" fmla="*/ 5992303 h 6219825"/>
              <a:gd name="connsiteX14" fmla="*/ 7715970 w 12192000"/>
              <a:gd name="connsiteY14" fmla="*/ 6072283 h 6219825"/>
              <a:gd name="connsiteX15" fmla="*/ 6951716 w 12192000"/>
              <a:gd name="connsiteY15" fmla="*/ 6138091 h 6219825"/>
              <a:gd name="connsiteX16" fmla="*/ 6936303 w 12192000"/>
              <a:gd name="connsiteY16" fmla="*/ 6140163 h 6219825"/>
              <a:gd name="connsiteX17" fmla="*/ 6790448 w 12192000"/>
              <a:gd name="connsiteY17" fmla="*/ 6151529 h 6219825"/>
              <a:gd name="connsiteX18" fmla="*/ 6799941 w 12192000"/>
              <a:gd name="connsiteY18" fmla="*/ 6153349 h 6219825"/>
              <a:gd name="connsiteX19" fmla="*/ 6835432 w 12192000"/>
              <a:gd name="connsiteY19" fmla="*/ 6151642 h 6219825"/>
              <a:gd name="connsiteX20" fmla="*/ 6884003 w 12192000"/>
              <a:gd name="connsiteY20" fmla="*/ 6148662 h 6219825"/>
              <a:gd name="connsiteX21" fmla="*/ 7578771 w 12192000"/>
              <a:gd name="connsiteY21" fmla="*/ 6116122 h 6219825"/>
              <a:gd name="connsiteX22" fmla="*/ 8623845 w 12192000"/>
              <a:gd name="connsiteY22" fmla="*/ 6029188 h 6219825"/>
              <a:gd name="connsiteX23" fmla="*/ 9479970 w 12192000"/>
              <a:gd name="connsiteY23" fmla="*/ 5925239 h 6219825"/>
              <a:gd name="connsiteX24" fmla="*/ 10629308 w 12192000"/>
              <a:gd name="connsiteY24" fmla="*/ 5731000 h 6219825"/>
              <a:gd name="connsiteX25" fmla="*/ 11998498 w 12192000"/>
              <a:gd name="connsiteY25" fmla="*/ 5404869 h 6219825"/>
              <a:gd name="connsiteX26" fmla="*/ 12192000 w 12192000"/>
              <a:gd name="connsiteY26" fmla="*/ 5347846 h 6219825"/>
              <a:gd name="connsiteX27" fmla="*/ 12192000 w 12192000"/>
              <a:gd name="connsiteY27" fmla="*/ 5402606 h 6219825"/>
              <a:gd name="connsiteX28" fmla="*/ 11829257 w 12192000"/>
              <a:gd name="connsiteY28" fmla="*/ 5507950 h 6219825"/>
              <a:gd name="connsiteX29" fmla="*/ 10939183 w 12192000"/>
              <a:gd name="connsiteY29" fmla="*/ 5722555 h 6219825"/>
              <a:gd name="connsiteX30" fmla="*/ 9985530 w 12192000"/>
              <a:gd name="connsiteY30" fmla="*/ 5902635 h 6219825"/>
              <a:gd name="connsiteX31" fmla="*/ 9186882 w 12192000"/>
              <a:gd name="connsiteY31" fmla="*/ 6018631 h 6219825"/>
              <a:gd name="connsiteX32" fmla="*/ 8578198 w 12192000"/>
              <a:gd name="connsiteY32" fmla="*/ 6088179 h 6219825"/>
              <a:gd name="connsiteX33" fmla="*/ 7864358 w 12192000"/>
              <a:gd name="connsiteY33" fmla="*/ 6149656 h 6219825"/>
              <a:gd name="connsiteX34" fmla="*/ 6935502 w 12192000"/>
              <a:gd name="connsiteY34" fmla="*/ 6201071 h 6219825"/>
              <a:gd name="connsiteX35" fmla="*/ 6477750 w 12192000"/>
              <a:gd name="connsiteY35" fmla="*/ 6214980 h 6219825"/>
              <a:gd name="connsiteX36" fmla="*/ 6362294 w 12192000"/>
              <a:gd name="connsiteY36" fmla="*/ 6219825 h 6219825"/>
              <a:gd name="connsiteX37" fmla="*/ 6057129 w 12192000"/>
              <a:gd name="connsiteY37" fmla="*/ 6219825 h 6219825"/>
              <a:gd name="connsiteX38" fmla="*/ 5977784 w 12192000"/>
              <a:gd name="connsiteY38" fmla="*/ 6215229 h 6219825"/>
              <a:gd name="connsiteX39" fmla="*/ 5265087 w 12192000"/>
              <a:gd name="connsiteY39" fmla="*/ 6178965 h 6219825"/>
              <a:gd name="connsiteX40" fmla="*/ 4346277 w 12192000"/>
              <a:gd name="connsiteY40" fmla="*/ 6116869 h 6219825"/>
              <a:gd name="connsiteX41" fmla="*/ 3373045 w 12192000"/>
              <a:gd name="connsiteY41" fmla="*/ 6018259 h 6219825"/>
              <a:gd name="connsiteX42" fmla="*/ 2362173 w 12192000"/>
              <a:gd name="connsiteY42" fmla="*/ 5899282 h 6219825"/>
              <a:gd name="connsiteX43" fmla="*/ 1233178 w 12192000"/>
              <a:gd name="connsiteY43" fmla="*/ 5726033 h 6219825"/>
              <a:gd name="connsiteX44" fmla="*/ 68500 w 12192000"/>
              <a:gd name="connsiteY44" fmla="*/ 5486226 h 6219825"/>
              <a:gd name="connsiteX45" fmla="*/ 0 w 12192000"/>
              <a:gd name="connsiteY45" fmla="*/ 5468863 h 6219825"/>
              <a:gd name="connsiteX46" fmla="*/ 0 w 12192000"/>
              <a:gd name="connsiteY46" fmla="*/ 5412351 h 6219825"/>
              <a:gd name="connsiteX47" fmla="*/ 72441 w 12192000"/>
              <a:gd name="connsiteY47" fmla="*/ 5431135 h 6219825"/>
              <a:gd name="connsiteX48" fmla="*/ 600716 w 12192000"/>
              <a:gd name="connsiteY48" fmla="*/ 5549555 h 6219825"/>
              <a:gd name="connsiteX49" fmla="*/ 1769512 w 12192000"/>
              <a:gd name="connsiteY49" fmla="*/ 5759811 h 6219825"/>
              <a:gd name="connsiteX50" fmla="*/ 2613554 w 12192000"/>
              <a:gd name="connsiteY50" fmla="*/ 5876802 h 6219825"/>
              <a:gd name="connsiteX51" fmla="*/ 2581134 w 12192000"/>
              <a:gd name="connsiteY51" fmla="*/ 5866867 h 6219825"/>
              <a:gd name="connsiteX52" fmla="*/ 1112635 w 12192000"/>
              <a:gd name="connsiteY52" fmla="*/ 5534031 h 6219825"/>
              <a:gd name="connsiteX53" fmla="*/ 420412 w 12192000"/>
              <a:gd name="connsiteY53" fmla="*/ 5334514 h 6219825"/>
              <a:gd name="connsiteX54" fmla="*/ 0 w 12192000"/>
              <a:gd name="connsiteY54" fmla="*/ 5195539 h 6219825"/>
              <a:gd name="connsiteX55" fmla="*/ 60 w 12192000"/>
              <a:gd name="connsiteY55" fmla="*/ 5105401 h 6219825"/>
              <a:gd name="connsiteX56" fmla="*/ 0 w 12192000"/>
              <a:gd name="connsiteY56" fmla="*/ 5105401 h 6219825"/>
              <a:gd name="connsiteX57" fmla="*/ 0 w 12192000"/>
              <a:gd name="connsiteY57" fmla="*/ 1 h 6219825"/>
              <a:gd name="connsiteX58" fmla="*/ 9834 w 12192000"/>
              <a:gd name="connsiteY58" fmla="*/ 1 h 621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2192000" h="6219825">
                <a:moveTo>
                  <a:pt x="6789701" y="6151588"/>
                </a:moveTo>
                <a:lnTo>
                  <a:pt x="6788702" y="6151666"/>
                </a:lnTo>
                <a:cubicBezTo>
                  <a:pt x="6788627" y="6151844"/>
                  <a:pt x="6788551" y="6152022"/>
                  <a:pt x="6788476" y="6152200"/>
                </a:cubicBezTo>
                <a:close/>
                <a:moveTo>
                  <a:pt x="9834" y="0"/>
                </a:moveTo>
                <a:lnTo>
                  <a:pt x="12357" y="1"/>
                </a:lnTo>
                <a:lnTo>
                  <a:pt x="12192000" y="1"/>
                </a:lnTo>
                <a:lnTo>
                  <a:pt x="12192000" y="5105401"/>
                </a:lnTo>
                <a:lnTo>
                  <a:pt x="12191716" y="5105401"/>
                </a:lnTo>
                <a:lnTo>
                  <a:pt x="12192000" y="5256977"/>
                </a:lnTo>
                <a:lnTo>
                  <a:pt x="12061096" y="5296034"/>
                </a:lnTo>
                <a:cubicBezTo>
                  <a:pt x="11933500" y="5332263"/>
                  <a:pt x="11805390" y="5366806"/>
                  <a:pt x="11676800" y="5399652"/>
                </a:cubicBezTo>
                <a:cubicBezTo>
                  <a:pt x="11262789" y="5507204"/>
                  <a:pt x="10845343" y="5600846"/>
                  <a:pt x="10425355" y="5683310"/>
                </a:cubicBezTo>
                <a:cubicBezTo>
                  <a:pt x="10092810" y="5748549"/>
                  <a:pt x="9759033" y="5806970"/>
                  <a:pt x="9424022" y="5858546"/>
                </a:cubicBezTo>
                <a:cubicBezTo>
                  <a:pt x="9102997" y="5908224"/>
                  <a:pt x="8781133" y="5952809"/>
                  <a:pt x="8458419" y="5992303"/>
                </a:cubicBezTo>
                <a:cubicBezTo>
                  <a:pt x="8211360" y="6022481"/>
                  <a:pt x="7963792" y="6048065"/>
                  <a:pt x="7715970" y="6072283"/>
                </a:cubicBezTo>
                <a:lnTo>
                  <a:pt x="6951716" y="6138091"/>
                </a:lnTo>
                <a:lnTo>
                  <a:pt x="6936303" y="6140163"/>
                </a:lnTo>
                <a:lnTo>
                  <a:pt x="6790448" y="6151529"/>
                </a:lnTo>
                <a:lnTo>
                  <a:pt x="6799941" y="6153349"/>
                </a:lnTo>
                <a:cubicBezTo>
                  <a:pt x="6811623" y="6153816"/>
                  <a:pt x="6823734" y="6151642"/>
                  <a:pt x="6835432" y="6151642"/>
                </a:cubicBezTo>
                <a:cubicBezTo>
                  <a:pt x="6851580" y="6151642"/>
                  <a:pt x="6867729" y="6149034"/>
                  <a:pt x="6884003" y="6148662"/>
                </a:cubicBezTo>
                <a:cubicBezTo>
                  <a:pt x="7115805" y="6143198"/>
                  <a:pt x="7347351" y="6131026"/>
                  <a:pt x="7578771" y="6116122"/>
                </a:cubicBezTo>
                <a:cubicBezTo>
                  <a:pt x="7927552" y="6093644"/>
                  <a:pt x="8276080" y="6065453"/>
                  <a:pt x="8623845" y="6029188"/>
                </a:cubicBezTo>
                <a:cubicBezTo>
                  <a:pt x="8909939" y="5999878"/>
                  <a:pt x="9195310" y="5965228"/>
                  <a:pt x="9479970" y="5925239"/>
                </a:cubicBezTo>
                <a:cubicBezTo>
                  <a:pt x="9864901" y="5870842"/>
                  <a:pt x="10248014" y="5806101"/>
                  <a:pt x="10629308" y="5731000"/>
                </a:cubicBezTo>
                <a:cubicBezTo>
                  <a:pt x="11090114" y="5639842"/>
                  <a:pt x="11546975" y="5532291"/>
                  <a:pt x="11998498" y="5404869"/>
                </a:cubicBezTo>
                <a:lnTo>
                  <a:pt x="12192000" y="5347846"/>
                </a:lnTo>
                <a:lnTo>
                  <a:pt x="12192000" y="5402606"/>
                </a:lnTo>
                <a:lnTo>
                  <a:pt x="11829257" y="5507950"/>
                </a:lnTo>
                <a:cubicBezTo>
                  <a:pt x="11534769" y="5587680"/>
                  <a:pt x="11238120" y="5658596"/>
                  <a:pt x="10939183" y="5722555"/>
                </a:cubicBezTo>
                <a:cubicBezTo>
                  <a:pt x="10622824" y="5790365"/>
                  <a:pt x="10304941" y="5850387"/>
                  <a:pt x="9985530" y="5902635"/>
                </a:cubicBezTo>
                <a:cubicBezTo>
                  <a:pt x="9720036" y="5946102"/>
                  <a:pt x="9453814" y="5984764"/>
                  <a:pt x="9186882" y="6018631"/>
                </a:cubicBezTo>
                <a:cubicBezTo>
                  <a:pt x="8984197" y="6044216"/>
                  <a:pt x="8781514" y="6068309"/>
                  <a:pt x="8578198" y="6088179"/>
                </a:cubicBezTo>
                <a:lnTo>
                  <a:pt x="7864358" y="6149656"/>
                </a:lnTo>
                <a:cubicBezTo>
                  <a:pt x="7554994" y="6172009"/>
                  <a:pt x="7245502" y="6189895"/>
                  <a:pt x="6935502" y="6201071"/>
                </a:cubicBezTo>
                <a:lnTo>
                  <a:pt x="6477750" y="6214980"/>
                </a:lnTo>
                <a:cubicBezTo>
                  <a:pt x="6439195" y="6212895"/>
                  <a:pt x="6400529" y="6214521"/>
                  <a:pt x="6362294" y="6219825"/>
                </a:cubicBezTo>
                <a:lnTo>
                  <a:pt x="6057129" y="6219825"/>
                </a:lnTo>
                <a:lnTo>
                  <a:pt x="5977784" y="6215229"/>
                </a:lnTo>
                <a:lnTo>
                  <a:pt x="5265087" y="6178965"/>
                </a:lnTo>
                <a:cubicBezTo>
                  <a:pt x="4958267" y="6166544"/>
                  <a:pt x="4651826" y="6146055"/>
                  <a:pt x="4346277" y="6116869"/>
                </a:cubicBezTo>
                <a:lnTo>
                  <a:pt x="3373045" y="6018259"/>
                </a:lnTo>
                <a:cubicBezTo>
                  <a:pt x="3035412" y="5983982"/>
                  <a:pt x="2698456" y="5944327"/>
                  <a:pt x="2362173" y="5899282"/>
                </a:cubicBezTo>
                <a:cubicBezTo>
                  <a:pt x="1984692" y="5849108"/>
                  <a:pt x="1608364" y="5791358"/>
                  <a:pt x="1233178" y="5726033"/>
                </a:cubicBezTo>
                <a:cubicBezTo>
                  <a:pt x="842181" y="5657291"/>
                  <a:pt x="453758" y="5578770"/>
                  <a:pt x="68500" y="5486226"/>
                </a:cubicBezTo>
                <a:lnTo>
                  <a:pt x="0" y="5468863"/>
                </a:lnTo>
                <a:lnTo>
                  <a:pt x="0" y="5412351"/>
                </a:lnTo>
                <a:lnTo>
                  <a:pt x="72441" y="5431135"/>
                </a:lnTo>
                <a:cubicBezTo>
                  <a:pt x="247961" y="5473331"/>
                  <a:pt x="424164" y="5512608"/>
                  <a:pt x="600716" y="5549555"/>
                </a:cubicBezTo>
                <a:cubicBezTo>
                  <a:pt x="988279" y="5630403"/>
                  <a:pt x="1378133" y="5699330"/>
                  <a:pt x="1769512" y="5759811"/>
                </a:cubicBezTo>
                <a:cubicBezTo>
                  <a:pt x="2052426" y="5803406"/>
                  <a:pt x="2335725" y="5843519"/>
                  <a:pt x="2613554" y="5876802"/>
                </a:cubicBezTo>
                <a:cubicBezTo>
                  <a:pt x="2605544" y="5879410"/>
                  <a:pt x="2594611" y="5869350"/>
                  <a:pt x="2581134" y="5866867"/>
                </a:cubicBezTo>
                <a:cubicBezTo>
                  <a:pt x="2087178" y="5774877"/>
                  <a:pt x="1597684" y="5663937"/>
                  <a:pt x="1112635" y="5534031"/>
                </a:cubicBezTo>
                <a:cubicBezTo>
                  <a:pt x="880453" y="5471934"/>
                  <a:pt x="649713" y="5405428"/>
                  <a:pt x="420412" y="5334514"/>
                </a:cubicBezTo>
                <a:lnTo>
                  <a:pt x="0" y="5195539"/>
                </a:lnTo>
                <a:lnTo>
                  <a:pt x="60" y="5105401"/>
                </a:lnTo>
                <a:lnTo>
                  <a:pt x="0" y="5105401"/>
                </a:lnTo>
                <a:lnTo>
                  <a:pt x="0" y="1"/>
                </a:lnTo>
                <a:lnTo>
                  <a:pt x="9834" y="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Afbeelding 6" descr="Afbeelding met symbool, Lettertype, logo, Handelsmerk&#10;&#10;Automatisch gegenereerde beschrijving">
            <a:extLst>
              <a:ext uri="{FF2B5EF4-FFF2-40B4-BE49-F238E27FC236}">
                <a16:creationId xmlns:a16="http://schemas.microsoft.com/office/drawing/2014/main" id="{4D56EDB1-71A4-1166-38EF-D7E0308BB6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10432" y="0"/>
            <a:ext cx="1281568" cy="1231200"/>
          </a:xfrm>
          <a:prstGeom prst="rect">
            <a:avLst/>
          </a:prstGeom>
        </p:spPr>
      </p:pic>
      <p:sp>
        <p:nvSpPr>
          <p:cNvPr id="2" name="Tekstvak 1">
            <a:extLst>
              <a:ext uri="{FF2B5EF4-FFF2-40B4-BE49-F238E27FC236}">
                <a16:creationId xmlns:a16="http://schemas.microsoft.com/office/drawing/2014/main" id="{D03328C6-07DC-1463-DE32-5A9A04F6873C}"/>
              </a:ext>
            </a:extLst>
          </p:cNvPr>
          <p:cNvSpPr txBox="1"/>
          <p:nvPr/>
        </p:nvSpPr>
        <p:spPr>
          <a:xfrm>
            <a:off x="2234368" y="809475"/>
            <a:ext cx="6894576" cy="178308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5400" dirty="0">
                <a:solidFill>
                  <a:srgbClr val="0070C0"/>
                </a:solidFill>
                <a:latin typeface="+mj-lt"/>
                <a:ea typeface="+mj-ea"/>
                <a:cs typeface="+mj-cs"/>
              </a:rPr>
              <a:t>Almost ready to start!</a:t>
            </a:r>
          </a:p>
        </p:txBody>
      </p:sp>
      <p:graphicFrame>
        <p:nvGraphicFramePr>
          <p:cNvPr id="70" name="Tekstvak 4">
            <a:extLst>
              <a:ext uri="{FF2B5EF4-FFF2-40B4-BE49-F238E27FC236}">
                <a16:creationId xmlns:a16="http://schemas.microsoft.com/office/drawing/2014/main" id="{3842AAA1-61B3-07EC-E3D9-D142C67E1E2A}"/>
              </a:ext>
            </a:extLst>
          </p:cNvPr>
          <p:cNvGraphicFramePr/>
          <p:nvPr>
            <p:extLst>
              <p:ext uri="{D42A27DB-BD31-4B8C-83A1-F6EECF244321}">
                <p14:modId xmlns:p14="http://schemas.microsoft.com/office/powerpoint/2010/main" val="1322742529"/>
              </p:ext>
            </p:extLst>
          </p:nvPr>
        </p:nvGraphicFramePr>
        <p:xfrm>
          <a:off x="4654296" y="2706624"/>
          <a:ext cx="6894576" cy="34838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73450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2">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E4C0340-4EBF-14AC-4841-B28709F99623}"/>
              </a:ext>
            </a:extLst>
          </p:cNvPr>
          <p:cNvSpPr>
            <a:spLocks noGrp="1"/>
          </p:cNvSpPr>
          <p:nvPr>
            <p:ph type="title"/>
          </p:nvPr>
        </p:nvSpPr>
        <p:spPr>
          <a:xfrm>
            <a:off x="838200" y="556995"/>
            <a:ext cx="10515600" cy="1133693"/>
          </a:xfrm>
        </p:spPr>
        <p:txBody>
          <a:bodyPr vert="horz" lIns="91440" tIns="45720" rIns="91440" bIns="45720" rtlCol="0" anchor="ctr">
            <a:normAutofit/>
          </a:bodyPr>
          <a:lstStyle/>
          <a:p>
            <a:r>
              <a:rPr lang="en-US" kern="1200">
                <a:solidFill>
                  <a:srgbClr val="0070C0"/>
                </a:solidFill>
                <a:latin typeface="+mj-lt"/>
                <a:ea typeface="+mj-ea"/>
                <a:cs typeface="+mj-cs"/>
              </a:rPr>
              <a:t>How to find Worked All Britain on the band?</a:t>
            </a:r>
            <a:endParaRPr lang="en-US" kern="1200" dirty="0">
              <a:solidFill>
                <a:srgbClr val="0070C0"/>
              </a:solidFill>
              <a:latin typeface="+mj-lt"/>
              <a:ea typeface="+mj-ea"/>
              <a:cs typeface="+mj-cs"/>
            </a:endParaRPr>
          </a:p>
        </p:txBody>
      </p:sp>
      <p:pic>
        <p:nvPicPr>
          <p:cNvPr id="5" name="Afbeelding 4" descr="Afbeelding met symbool, Lettertype, logo, Handelsmerk&#10;&#10;Automatisch gegenereerde beschrijving">
            <a:extLst>
              <a:ext uri="{FF2B5EF4-FFF2-40B4-BE49-F238E27FC236}">
                <a16:creationId xmlns:a16="http://schemas.microsoft.com/office/drawing/2014/main" id="{3A104568-402F-69BA-2170-D87F9ED2A5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graphicFrame>
        <p:nvGraphicFramePr>
          <p:cNvPr id="7" name="Tijdelijke aanduiding voor inhoud 2">
            <a:extLst>
              <a:ext uri="{FF2B5EF4-FFF2-40B4-BE49-F238E27FC236}">
                <a16:creationId xmlns:a16="http://schemas.microsoft.com/office/drawing/2014/main" id="{BD6ED93C-8020-7175-444E-B87E9DB06831}"/>
              </a:ext>
            </a:extLst>
          </p:cNvPr>
          <p:cNvGraphicFramePr>
            <a:graphicFrameLocks noGrp="1"/>
          </p:cNvGraphicFramePr>
          <p:nvPr>
            <p:ph idx="4294967295"/>
            <p:extLst>
              <p:ext uri="{D42A27DB-BD31-4B8C-83A1-F6EECF244321}">
                <p14:modId xmlns:p14="http://schemas.microsoft.com/office/powerpoint/2010/main" val="188165165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kstvak 2">
            <a:extLst>
              <a:ext uri="{FF2B5EF4-FFF2-40B4-BE49-F238E27FC236}">
                <a16:creationId xmlns:a16="http://schemas.microsoft.com/office/drawing/2014/main" id="{9C7A46BC-BDAF-2B40-EA77-4AA7E566A089}"/>
              </a:ext>
            </a:extLst>
          </p:cNvPr>
          <p:cNvSpPr txBox="1"/>
          <p:nvPr/>
        </p:nvSpPr>
        <p:spPr>
          <a:xfrm>
            <a:off x="1817886" y="5655708"/>
            <a:ext cx="8553178" cy="830997"/>
          </a:xfrm>
          <a:prstGeom prst="rect">
            <a:avLst/>
          </a:prstGeom>
          <a:noFill/>
        </p:spPr>
        <p:txBody>
          <a:bodyPr wrap="square" rtlCol="0">
            <a:spAutoFit/>
          </a:bodyPr>
          <a:lstStyle/>
          <a:p>
            <a:r>
              <a:rPr lang="nl-BE" sz="1600" b="1" dirty="0" err="1"/>
              <a:t>Note</a:t>
            </a:r>
            <a:r>
              <a:rPr lang="nl-BE" sz="1600" b="1" dirty="0"/>
              <a:t>: </a:t>
            </a:r>
            <a:r>
              <a:rPr lang="en-US" sz="1600" b="0" i="0" dirty="0">
                <a:solidFill>
                  <a:srgbClr val="000000"/>
                </a:solidFill>
                <a:effectLst/>
              </a:rPr>
              <a:t>The information regarding times and frequencies is correct as of December 2023. This will change with the seasons and solar cycle. The information will be updated periodically. </a:t>
            </a:r>
          </a:p>
          <a:p>
            <a:r>
              <a:rPr lang="en-US" sz="1600" dirty="0">
                <a:solidFill>
                  <a:srgbClr val="000000"/>
                </a:solidFill>
              </a:rPr>
              <a:t>Also, </a:t>
            </a:r>
            <a:r>
              <a:rPr lang="en-US" sz="1600" dirty="0">
                <a:solidFill>
                  <a:srgbClr val="000000"/>
                </a:solidFill>
                <a:latin typeface="Aptos" panose="020B0004020202020204" pitchFamily="34" charset="0"/>
              </a:rPr>
              <a:t>o</a:t>
            </a:r>
            <a:r>
              <a:rPr lang="en-US" sz="1600" b="0" i="0" dirty="0">
                <a:solidFill>
                  <a:srgbClr val="000000"/>
                </a:solidFill>
                <a:effectLst/>
                <a:latin typeface="Aptos" panose="020B0004020202020204" pitchFamily="34" charset="0"/>
              </a:rPr>
              <a:t>ccasionally during hours of darkness a net can be formed/found around </a:t>
            </a:r>
            <a:r>
              <a:rPr lang="en-US" sz="1600" b="1" i="0" dirty="0">
                <a:solidFill>
                  <a:srgbClr val="000000"/>
                </a:solidFill>
                <a:effectLst/>
                <a:latin typeface="Aptos" panose="020B0004020202020204" pitchFamily="34" charset="0"/>
              </a:rPr>
              <a:t>1.985Mhz</a:t>
            </a:r>
            <a:r>
              <a:rPr lang="en-US" sz="1600" b="0" i="0" dirty="0">
                <a:solidFill>
                  <a:srgbClr val="000000"/>
                </a:solidFill>
                <a:effectLst/>
                <a:latin typeface="Aptos" panose="020B0004020202020204" pitchFamily="34" charset="0"/>
              </a:rPr>
              <a:t> </a:t>
            </a:r>
            <a:r>
              <a:rPr lang="en-US" sz="1600" b="0" i="0" dirty="0" err="1">
                <a:solidFill>
                  <a:srgbClr val="000000"/>
                </a:solidFill>
                <a:effectLst/>
                <a:latin typeface="Aptos" panose="020B0004020202020204" pitchFamily="34" charset="0"/>
              </a:rPr>
              <a:t>aswell</a:t>
            </a:r>
            <a:r>
              <a:rPr lang="en-US" sz="1600" b="0" i="0" dirty="0">
                <a:solidFill>
                  <a:srgbClr val="000000"/>
                </a:solidFill>
                <a:effectLst/>
                <a:latin typeface="Aptos" panose="020B0004020202020204" pitchFamily="34" charset="0"/>
              </a:rPr>
              <a:t>.</a:t>
            </a:r>
            <a:endParaRPr lang="nl-NL" sz="1600" dirty="0"/>
          </a:p>
        </p:txBody>
      </p:sp>
      <p:pic>
        <p:nvPicPr>
          <p:cNvPr id="6" name="Graphic 5" descr="Lichten aan met effen opvulling">
            <a:extLst>
              <a:ext uri="{FF2B5EF4-FFF2-40B4-BE49-F238E27FC236}">
                <a16:creationId xmlns:a16="http://schemas.microsoft.com/office/drawing/2014/main" id="{1482EA37-D142-25A8-AA07-17453A693239}"/>
              </a:ext>
            </a:extLst>
          </p:cNvPr>
          <p:cNvPicPr>
            <a:picLocks noChangeAspect="1"/>
          </p:cNvPicPr>
          <p:nvPr/>
        </p:nvPicPr>
        <p:blipFill>
          <a:blip r:embed="rId8">
            <a:duotone>
              <a:schemeClr val="accent5">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35150" y="5655708"/>
            <a:ext cx="810291" cy="735856"/>
          </a:xfrm>
          <a:prstGeom prst="rect">
            <a:avLst/>
          </a:prstGeom>
          <a:effectLst>
            <a:outerShdw blurRad="50800" dist="50800" dir="18900000" algn="bl" rotWithShape="0">
              <a:prstClr val="black">
                <a:alpha val="40000"/>
              </a:prstClr>
            </a:outerShdw>
          </a:effectLst>
        </p:spPr>
      </p:pic>
    </p:spTree>
    <p:extLst>
      <p:ext uri="{BB962C8B-B14F-4D97-AF65-F5344CB8AC3E}">
        <p14:creationId xmlns:p14="http://schemas.microsoft.com/office/powerpoint/2010/main" val="3000449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23">
            <a:extLst>
              <a:ext uri="{FF2B5EF4-FFF2-40B4-BE49-F238E27FC236}">
                <a16:creationId xmlns:a16="http://schemas.microsoft.com/office/drawing/2014/main" id="{5D7F64A8-D625-4F61-A290-B499BB62AC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5D65F6-CCF0-8275-D93F-E7D9BBBA5E0C}"/>
              </a:ext>
            </a:extLst>
          </p:cNvPr>
          <p:cNvSpPr>
            <a:spLocks noGrp="1"/>
          </p:cNvSpPr>
          <p:nvPr>
            <p:ph type="title"/>
          </p:nvPr>
        </p:nvSpPr>
        <p:spPr>
          <a:xfrm>
            <a:off x="2184314" y="666505"/>
            <a:ext cx="5801917" cy="860050"/>
          </a:xfrm>
        </p:spPr>
        <p:txBody>
          <a:bodyPr anchor="b">
            <a:normAutofit/>
          </a:bodyPr>
          <a:lstStyle/>
          <a:p>
            <a:pPr algn="ctr"/>
            <a:r>
              <a:rPr lang="nl-NL" sz="4000" dirty="0">
                <a:solidFill>
                  <a:srgbClr val="0070C0"/>
                </a:solidFill>
              </a:rPr>
              <a:t>“</a:t>
            </a:r>
            <a:r>
              <a:rPr lang="nl-NL" sz="4000" dirty="0" err="1">
                <a:solidFill>
                  <a:srgbClr val="0070C0"/>
                </a:solidFill>
              </a:rPr>
              <a:t>Netiquette</a:t>
            </a:r>
            <a:r>
              <a:rPr lang="nl-NL" sz="4000" dirty="0">
                <a:solidFill>
                  <a:srgbClr val="0070C0"/>
                </a:solidFill>
              </a:rPr>
              <a:t>”!</a:t>
            </a:r>
          </a:p>
        </p:txBody>
      </p:sp>
      <p:sp>
        <p:nvSpPr>
          <p:cNvPr id="72" name="Tijdelijke aanduiding voor inhoud 2">
            <a:extLst>
              <a:ext uri="{FF2B5EF4-FFF2-40B4-BE49-F238E27FC236}">
                <a16:creationId xmlns:a16="http://schemas.microsoft.com/office/drawing/2014/main" id="{DA8B8F3D-F85E-063F-18EC-9DB3BE4BD506}"/>
              </a:ext>
            </a:extLst>
          </p:cNvPr>
          <p:cNvSpPr>
            <a:spLocks noGrp="1"/>
          </p:cNvSpPr>
          <p:nvPr>
            <p:ph idx="1"/>
          </p:nvPr>
        </p:nvSpPr>
        <p:spPr>
          <a:xfrm>
            <a:off x="2184314" y="1645534"/>
            <a:ext cx="5801917" cy="2057045"/>
          </a:xfrm>
        </p:spPr>
        <p:txBody>
          <a:bodyPr>
            <a:noAutofit/>
          </a:bodyPr>
          <a:lstStyle/>
          <a:p>
            <a:r>
              <a:rPr lang="en-US" sz="1800" dirty="0"/>
              <a:t>If you want to check in, wait patiently until the net controller calls for this. There's nothing more annoying than a station wanting to check in when you're just trying to log a (mobile) station with a nice square!</a:t>
            </a:r>
          </a:p>
          <a:p>
            <a:r>
              <a:rPr lang="en-US" sz="1800" dirty="0"/>
              <a:t>Let the net controller know if you are going QRX. Most net controllers will call you twice during a run down, but if you do not answer you will be placed at the bottom of the list.</a:t>
            </a:r>
          </a:p>
          <a:p>
            <a:r>
              <a:rPr lang="en-US" sz="1800" dirty="0"/>
              <a:t>Also let the net controller and the group know when you are checking out, so that everyone can keep the order of the net up to date.</a:t>
            </a:r>
          </a:p>
          <a:p>
            <a:r>
              <a:rPr lang="en-US" sz="1800" dirty="0"/>
              <a:t>Have a pen and paper ready to write down the necessary data (station, </a:t>
            </a:r>
            <a:r>
              <a:rPr lang="en-US" sz="1800" dirty="0" err="1"/>
              <a:t>booknumber</a:t>
            </a:r>
            <a:r>
              <a:rPr lang="en-US" sz="1800" dirty="0"/>
              <a:t> and square). Especially when there are multiple mobile stations on the net, things often go very quickly and you cannot log everything at the moment.</a:t>
            </a:r>
            <a:endParaRPr lang="nl-NL" sz="1800" dirty="0"/>
          </a:p>
        </p:txBody>
      </p:sp>
      <p:pic>
        <p:nvPicPr>
          <p:cNvPr id="73" name="Graphic 72" descr="Mute Ringer">
            <a:extLst>
              <a:ext uri="{FF2B5EF4-FFF2-40B4-BE49-F238E27FC236}">
                <a16:creationId xmlns:a16="http://schemas.microsoft.com/office/drawing/2014/main" id="{031CE3FB-59F1-489D-B723-2E95958C6AC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5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41431" y="816337"/>
            <a:ext cx="5225327" cy="5225327"/>
          </a:xfrm>
          <a:prstGeom prst="rect">
            <a:avLst/>
          </a:prstGeom>
        </p:spPr>
      </p:pic>
      <p:pic>
        <p:nvPicPr>
          <p:cNvPr id="5" name="Afbeelding 4" descr="Afbeelding met symbool, Lettertype, logo, Handelsmerk&#10;&#10;Automatisch gegenereerde beschrijving">
            <a:extLst>
              <a:ext uri="{FF2B5EF4-FFF2-40B4-BE49-F238E27FC236}">
                <a16:creationId xmlns:a16="http://schemas.microsoft.com/office/drawing/2014/main" id="{334949DC-59FB-6F1D-5B40-FD2AC87F52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10433" y="0"/>
            <a:ext cx="1281567" cy="1231200"/>
          </a:xfrm>
          <a:prstGeom prst="rect">
            <a:avLst/>
          </a:prstGeom>
        </p:spPr>
      </p:pic>
      <p:pic>
        <p:nvPicPr>
          <p:cNvPr id="7" name="Graphic 6" descr="Klaslokaal silhouet">
            <a:extLst>
              <a:ext uri="{FF2B5EF4-FFF2-40B4-BE49-F238E27FC236}">
                <a16:creationId xmlns:a16="http://schemas.microsoft.com/office/drawing/2014/main" id="{83D6CFF0-9498-7917-F738-843144759035}"/>
              </a:ext>
            </a:extLst>
          </p:cNvPr>
          <p:cNvPicPr>
            <a:picLocks noChangeAspect="1"/>
          </p:cNvPicPr>
          <p:nvPr/>
        </p:nvPicPr>
        <p:blipFill>
          <a:blip r:embed="rId5">
            <a:alphaModFix amt="67000"/>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046963" y="2553102"/>
            <a:ext cx="1960723" cy="1960723"/>
          </a:xfrm>
          <a:prstGeom prst="rect">
            <a:avLst/>
          </a:prstGeom>
        </p:spPr>
      </p:pic>
    </p:spTree>
    <p:extLst>
      <p:ext uri="{BB962C8B-B14F-4D97-AF65-F5344CB8AC3E}">
        <p14:creationId xmlns:p14="http://schemas.microsoft.com/office/powerpoint/2010/main" val="2591383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 name="Rectangle 63">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4" name="Graphic 53" descr="Zendmast met effen opvulling">
            <a:extLst>
              <a:ext uri="{FF2B5EF4-FFF2-40B4-BE49-F238E27FC236}">
                <a16:creationId xmlns:a16="http://schemas.microsoft.com/office/drawing/2014/main" id="{E021122C-3AA8-D8D4-6A2D-079C1E9AEBB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764988" y="1744515"/>
            <a:ext cx="3368969" cy="3368969"/>
          </a:xfrm>
          <a:prstGeom prst="rect">
            <a:avLst/>
          </a:prstGeom>
          <a:effectLst>
            <a:outerShdw blurRad="50800" dist="101600" dir="18900000" algn="bl" rotWithShape="0">
              <a:prstClr val="black">
                <a:alpha val="40000"/>
              </a:prstClr>
            </a:outerShdw>
          </a:effectLst>
        </p:spPr>
      </p:pic>
      <p:sp>
        <p:nvSpPr>
          <p:cNvPr id="62" name="Freeform: Shape 65">
            <a:extLst>
              <a:ext uri="{FF2B5EF4-FFF2-40B4-BE49-F238E27FC236}">
                <a16:creationId xmlns:a16="http://schemas.microsoft.com/office/drawing/2014/main" id="{15109354-9C5D-4F8C-B0E6-D1043C7BF2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9992" y="0"/>
            <a:ext cx="7562008" cy="6858000"/>
          </a:xfrm>
          <a:custGeom>
            <a:avLst/>
            <a:gdLst>
              <a:gd name="connsiteX0" fmla="*/ 7529613 w 7529613"/>
              <a:gd name="connsiteY0" fmla="*/ 0 h 6858000"/>
              <a:gd name="connsiteX1" fmla="*/ 1222331 w 7529613"/>
              <a:gd name="connsiteY1" fmla="*/ 0 h 6858000"/>
              <a:gd name="connsiteX2" fmla="*/ 1126483 w 7529613"/>
              <a:gd name="connsiteY2" fmla="*/ 148742 h 6858000"/>
              <a:gd name="connsiteX3" fmla="*/ 767554 w 7529613"/>
              <a:gd name="connsiteY3" fmla="*/ 819975 h 6858000"/>
              <a:gd name="connsiteX4" fmla="*/ 742103 w 7529613"/>
              <a:gd name="connsiteY4" fmla="*/ 854514 h 6858000"/>
              <a:gd name="connsiteX5" fmla="*/ 785881 w 7529613"/>
              <a:gd name="connsiteY5" fmla="*/ 750263 h 6858000"/>
              <a:gd name="connsiteX6" fmla="*/ 978978 w 7529613"/>
              <a:gd name="connsiteY6" fmla="*/ 331786 h 6858000"/>
              <a:gd name="connsiteX7" fmla="*/ 1155717 w 7529613"/>
              <a:gd name="connsiteY7" fmla="*/ 0 h 6858000"/>
              <a:gd name="connsiteX8" fmla="*/ 1098249 w 7529613"/>
              <a:gd name="connsiteY8" fmla="*/ 0 h 6858000"/>
              <a:gd name="connsiteX9" fmla="*/ 991458 w 7529613"/>
              <a:gd name="connsiteY9" fmla="*/ 196614 h 6858000"/>
              <a:gd name="connsiteX10" fmla="*/ 493941 w 7529613"/>
              <a:gd name="connsiteY10" fmla="*/ 1371196 h 6858000"/>
              <a:gd name="connsiteX11" fmla="*/ 46485 w 7529613"/>
              <a:gd name="connsiteY11" fmla="*/ 3331516 h 6858000"/>
              <a:gd name="connsiteX12" fmla="*/ 12252 w 7529613"/>
              <a:gd name="connsiteY12" fmla="*/ 4357388 h 6858000"/>
              <a:gd name="connsiteX13" fmla="*/ 170821 w 7529613"/>
              <a:gd name="connsiteY13" fmla="*/ 5552906 h 6858000"/>
              <a:gd name="connsiteX14" fmla="*/ 537265 w 7529613"/>
              <a:gd name="connsiteY14" fmla="*/ 6828295 h 6858000"/>
              <a:gd name="connsiteX15" fmla="*/ 549692 w 7529613"/>
              <a:gd name="connsiteY15" fmla="*/ 6858000 h 6858000"/>
              <a:gd name="connsiteX16" fmla="*/ 602234 w 7529613"/>
              <a:gd name="connsiteY16" fmla="*/ 6858000 h 6858000"/>
              <a:gd name="connsiteX17" fmla="*/ 595414 w 7529613"/>
              <a:gd name="connsiteY17" fmla="*/ 6841549 h 6858000"/>
              <a:gd name="connsiteX18" fmla="*/ 364260 w 7529613"/>
              <a:gd name="connsiteY18" fmla="*/ 6142729 h 6858000"/>
              <a:gd name="connsiteX19" fmla="*/ 213071 w 7529613"/>
              <a:gd name="connsiteY19" fmla="*/ 5513923 h 6858000"/>
              <a:gd name="connsiteX20" fmla="*/ 211290 w 7529613"/>
              <a:gd name="connsiteY20" fmla="*/ 5480401 h 6858000"/>
              <a:gd name="connsiteX21" fmla="*/ 311446 w 7529613"/>
              <a:gd name="connsiteY21" fmla="*/ 5830359 h 6858000"/>
              <a:gd name="connsiteX22" fmla="*/ 622963 w 7529613"/>
              <a:gd name="connsiteY22" fmla="*/ 6670527 h 6858000"/>
              <a:gd name="connsiteX23" fmla="*/ 710464 w 7529613"/>
              <a:gd name="connsiteY23" fmla="*/ 6858000 h 6858000"/>
              <a:gd name="connsiteX24" fmla="*/ 7529613 w 7529613"/>
              <a:gd name="connsiteY2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529613" h="6858000">
                <a:moveTo>
                  <a:pt x="7529613" y="0"/>
                </a:moveTo>
                <a:lnTo>
                  <a:pt x="1222331" y="0"/>
                </a:lnTo>
                <a:lnTo>
                  <a:pt x="1126483" y="148742"/>
                </a:lnTo>
                <a:cubicBezTo>
                  <a:pt x="995323" y="365513"/>
                  <a:pt x="876174" y="589569"/>
                  <a:pt x="767554" y="819975"/>
                </a:cubicBezTo>
                <a:cubicBezTo>
                  <a:pt x="762210" y="833492"/>
                  <a:pt x="753441" y="845393"/>
                  <a:pt x="742103" y="854514"/>
                </a:cubicBezTo>
                <a:cubicBezTo>
                  <a:pt x="756737" y="819849"/>
                  <a:pt x="770991" y="784928"/>
                  <a:pt x="785881" y="750263"/>
                </a:cubicBezTo>
                <a:cubicBezTo>
                  <a:pt x="846713" y="608712"/>
                  <a:pt x="910948" y="469145"/>
                  <a:pt x="978978" y="331786"/>
                </a:cubicBezTo>
                <a:lnTo>
                  <a:pt x="1155717" y="0"/>
                </a:lnTo>
                <a:lnTo>
                  <a:pt x="1098249" y="0"/>
                </a:lnTo>
                <a:lnTo>
                  <a:pt x="991458" y="196614"/>
                </a:lnTo>
                <a:cubicBezTo>
                  <a:pt x="797017" y="573253"/>
                  <a:pt x="633548" y="966066"/>
                  <a:pt x="493941" y="1371196"/>
                </a:cubicBezTo>
                <a:cubicBezTo>
                  <a:pt x="276630" y="2007265"/>
                  <a:pt x="126659" y="2664286"/>
                  <a:pt x="46485" y="3331516"/>
                </a:cubicBezTo>
                <a:cubicBezTo>
                  <a:pt x="4488" y="3672965"/>
                  <a:pt x="-14219" y="4013908"/>
                  <a:pt x="12252" y="4357388"/>
                </a:cubicBezTo>
                <a:cubicBezTo>
                  <a:pt x="43558" y="4758899"/>
                  <a:pt x="90773" y="5157998"/>
                  <a:pt x="170821" y="5552906"/>
                </a:cubicBezTo>
                <a:cubicBezTo>
                  <a:pt x="259109" y="5988893"/>
                  <a:pt x="378967" y="6414594"/>
                  <a:pt x="537265" y="6828295"/>
                </a:cubicBezTo>
                <a:lnTo>
                  <a:pt x="549692" y="6858000"/>
                </a:lnTo>
                <a:lnTo>
                  <a:pt x="602234" y="6858000"/>
                </a:lnTo>
                <a:lnTo>
                  <a:pt x="595414" y="6841549"/>
                </a:lnTo>
                <a:cubicBezTo>
                  <a:pt x="507884" y="6614016"/>
                  <a:pt x="431296" y="6380817"/>
                  <a:pt x="364260" y="6142729"/>
                </a:cubicBezTo>
                <a:cubicBezTo>
                  <a:pt x="305974" y="5935370"/>
                  <a:pt x="262958" y="5723695"/>
                  <a:pt x="213071" y="5513923"/>
                </a:cubicBezTo>
                <a:cubicBezTo>
                  <a:pt x="211892" y="5502788"/>
                  <a:pt x="211299" y="5491601"/>
                  <a:pt x="211290" y="5480401"/>
                </a:cubicBezTo>
                <a:cubicBezTo>
                  <a:pt x="247814" y="5607635"/>
                  <a:pt x="276958" y="5719759"/>
                  <a:pt x="311446" y="5830359"/>
                </a:cubicBezTo>
                <a:cubicBezTo>
                  <a:pt x="401357" y="6118381"/>
                  <a:pt x="505060" y="6398531"/>
                  <a:pt x="622963" y="6670527"/>
                </a:cubicBezTo>
                <a:lnTo>
                  <a:pt x="710464" y="6858000"/>
                </a:lnTo>
                <a:lnTo>
                  <a:pt x="7529613" y="6858000"/>
                </a:lnTo>
                <a:close/>
              </a:path>
            </a:pathLst>
          </a:custGeom>
          <a:solidFill>
            <a:schemeClr val="accent2"/>
          </a:solidFill>
          <a:ln w="6857" cap="flat">
            <a:noFill/>
            <a:prstDash val="solid"/>
            <a:miter/>
          </a:ln>
        </p:spPr>
        <p:txBody>
          <a:bodyPr wrap="square" rtlCol="0" anchor="ctr">
            <a:noAutofit/>
          </a:bodyPr>
          <a:lstStyle/>
          <a:p>
            <a:endParaRPr lang="en-US"/>
          </a:p>
        </p:txBody>
      </p:sp>
      <p:sp>
        <p:nvSpPr>
          <p:cNvPr id="2" name="Titel 1">
            <a:extLst>
              <a:ext uri="{FF2B5EF4-FFF2-40B4-BE49-F238E27FC236}">
                <a16:creationId xmlns:a16="http://schemas.microsoft.com/office/drawing/2014/main" id="{E7C90C2B-5478-82CB-4C1B-A25BC8105879}"/>
              </a:ext>
            </a:extLst>
          </p:cNvPr>
          <p:cNvSpPr>
            <a:spLocks noGrp="1"/>
          </p:cNvSpPr>
          <p:nvPr>
            <p:ph type="title"/>
          </p:nvPr>
        </p:nvSpPr>
        <p:spPr>
          <a:xfrm>
            <a:off x="5759354" y="457201"/>
            <a:ext cx="5337270" cy="1835911"/>
          </a:xfrm>
        </p:spPr>
        <p:txBody>
          <a:bodyPr anchor="b">
            <a:normAutofit/>
          </a:bodyPr>
          <a:lstStyle/>
          <a:p>
            <a:pPr algn="ctr"/>
            <a:r>
              <a:rPr lang="nl-NL" sz="5400" dirty="0">
                <a:solidFill>
                  <a:srgbClr val="FFFFFF"/>
                </a:solidFill>
              </a:rPr>
              <a:t>How does a net </a:t>
            </a:r>
            <a:r>
              <a:rPr lang="nl-NL" sz="5400" dirty="0" err="1">
                <a:solidFill>
                  <a:srgbClr val="FFFFFF"/>
                </a:solidFill>
              </a:rPr>
              <a:t>work</a:t>
            </a:r>
            <a:r>
              <a:rPr lang="nl-NL" sz="5400" dirty="0">
                <a:solidFill>
                  <a:srgbClr val="FFFFFF"/>
                </a:solidFill>
              </a:rPr>
              <a:t>?</a:t>
            </a:r>
          </a:p>
        </p:txBody>
      </p:sp>
      <p:sp>
        <p:nvSpPr>
          <p:cNvPr id="63" name="sketch line">
            <a:extLst>
              <a:ext uri="{FF2B5EF4-FFF2-40B4-BE49-F238E27FC236}">
                <a16:creationId xmlns:a16="http://schemas.microsoft.com/office/drawing/2014/main" id="{49B530FE-A87D-41A0-A920-ADC6539EA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59353" y="2560829"/>
            <a:ext cx="5029200" cy="18288"/>
          </a:xfrm>
          <a:custGeom>
            <a:avLst/>
            <a:gdLst>
              <a:gd name="connsiteX0" fmla="*/ 0 w 5029200"/>
              <a:gd name="connsiteY0" fmla="*/ 0 h 18288"/>
              <a:gd name="connsiteX1" fmla="*/ 528066 w 5029200"/>
              <a:gd name="connsiteY1" fmla="*/ 0 h 18288"/>
              <a:gd name="connsiteX2" fmla="*/ 1207008 w 5029200"/>
              <a:gd name="connsiteY2" fmla="*/ 0 h 18288"/>
              <a:gd name="connsiteX3" fmla="*/ 1785366 w 5029200"/>
              <a:gd name="connsiteY3" fmla="*/ 0 h 18288"/>
              <a:gd name="connsiteX4" fmla="*/ 2313432 w 5029200"/>
              <a:gd name="connsiteY4" fmla="*/ 0 h 18288"/>
              <a:gd name="connsiteX5" fmla="*/ 2992374 w 5029200"/>
              <a:gd name="connsiteY5" fmla="*/ 0 h 18288"/>
              <a:gd name="connsiteX6" fmla="*/ 3621024 w 5029200"/>
              <a:gd name="connsiteY6" fmla="*/ 0 h 18288"/>
              <a:gd name="connsiteX7" fmla="*/ 4249674 w 5029200"/>
              <a:gd name="connsiteY7" fmla="*/ 0 h 18288"/>
              <a:gd name="connsiteX8" fmla="*/ 5029200 w 5029200"/>
              <a:gd name="connsiteY8" fmla="*/ 0 h 18288"/>
              <a:gd name="connsiteX9" fmla="*/ 5029200 w 5029200"/>
              <a:gd name="connsiteY9" fmla="*/ 18288 h 18288"/>
              <a:gd name="connsiteX10" fmla="*/ 4501134 w 5029200"/>
              <a:gd name="connsiteY10" fmla="*/ 18288 h 18288"/>
              <a:gd name="connsiteX11" fmla="*/ 4023360 w 5029200"/>
              <a:gd name="connsiteY11" fmla="*/ 18288 h 18288"/>
              <a:gd name="connsiteX12" fmla="*/ 3344418 w 5029200"/>
              <a:gd name="connsiteY12" fmla="*/ 18288 h 18288"/>
              <a:gd name="connsiteX13" fmla="*/ 2816352 w 5029200"/>
              <a:gd name="connsiteY13" fmla="*/ 18288 h 18288"/>
              <a:gd name="connsiteX14" fmla="*/ 2137410 w 5029200"/>
              <a:gd name="connsiteY14" fmla="*/ 18288 h 18288"/>
              <a:gd name="connsiteX15" fmla="*/ 1408176 w 5029200"/>
              <a:gd name="connsiteY15" fmla="*/ 18288 h 18288"/>
              <a:gd name="connsiteX16" fmla="*/ 829818 w 5029200"/>
              <a:gd name="connsiteY16" fmla="*/ 18288 h 18288"/>
              <a:gd name="connsiteX17" fmla="*/ 0 w 5029200"/>
              <a:gd name="connsiteY17" fmla="*/ 18288 h 18288"/>
              <a:gd name="connsiteX18" fmla="*/ 0 w 5029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29200" h="18288" fill="none" extrusionOk="0">
                <a:moveTo>
                  <a:pt x="0" y="0"/>
                </a:moveTo>
                <a:cubicBezTo>
                  <a:pt x="142937" y="1696"/>
                  <a:pt x="371859" y="12840"/>
                  <a:pt x="528066" y="0"/>
                </a:cubicBezTo>
                <a:cubicBezTo>
                  <a:pt x="684273" y="-12840"/>
                  <a:pt x="928949" y="-5725"/>
                  <a:pt x="1207008" y="0"/>
                </a:cubicBezTo>
                <a:cubicBezTo>
                  <a:pt x="1485067" y="5725"/>
                  <a:pt x="1562886" y="-21331"/>
                  <a:pt x="1785366" y="0"/>
                </a:cubicBezTo>
                <a:cubicBezTo>
                  <a:pt x="2007846" y="21331"/>
                  <a:pt x="2056226" y="25221"/>
                  <a:pt x="2313432" y="0"/>
                </a:cubicBezTo>
                <a:cubicBezTo>
                  <a:pt x="2570638" y="-25221"/>
                  <a:pt x="2732455" y="16294"/>
                  <a:pt x="2992374" y="0"/>
                </a:cubicBezTo>
                <a:cubicBezTo>
                  <a:pt x="3252293" y="-16294"/>
                  <a:pt x="3319267" y="-29774"/>
                  <a:pt x="3621024" y="0"/>
                </a:cubicBezTo>
                <a:cubicBezTo>
                  <a:pt x="3922781" y="29774"/>
                  <a:pt x="3998107" y="-1004"/>
                  <a:pt x="4249674" y="0"/>
                </a:cubicBezTo>
                <a:cubicBezTo>
                  <a:pt x="4501241" y="1004"/>
                  <a:pt x="4792523" y="-4510"/>
                  <a:pt x="5029200" y="0"/>
                </a:cubicBezTo>
                <a:cubicBezTo>
                  <a:pt x="5029730" y="6954"/>
                  <a:pt x="5029934" y="12839"/>
                  <a:pt x="5029200" y="18288"/>
                </a:cubicBezTo>
                <a:cubicBezTo>
                  <a:pt x="4805432" y="23154"/>
                  <a:pt x="4715801" y="17034"/>
                  <a:pt x="4501134" y="18288"/>
                </a:cubicBezTo>
                <a:cubicBezTo>
                  <a:pt x="4286467" y="19542"/>
                  <a:pt x="4193719" y="41701"/>
                  <a:pt x="4023360" y="18288"/>
                </a:cubicBezTo>
                <a:cubicBezTo>
                  <a:pt x="3853001" y="-5125"/>
                  <a:pt x="3676466" y="16909"/>
                  <a:pt x="3344418" y="18288"/>
                </a:cubicBezTo>
                <a:cubicBezTo>
                  <a:pt x="3012370" y="19667"/>
                  <a:pt x="2945824" y="14410"/>
                  <a:pt x="2816352" y="18288"/>
                </a:cubicBezTo>
                <a:cubicBezTo>
                  <a:pt x="2686880" y="22166"/>
                  <a:pt x="2438351" y="13507"/>
                  <a:pt x="2137410" y="18288"/>
                </a:cubicBezTo>
                <a:cubicBezTo>
                  <a:pt x="1836469" y="23069"/>
                  <a:pt x="1581391" y="46111"/>
                  <a:pt x="1408176" y="18288"/>
                </a:cubicBezTo>
                <a:cubicBezTo>
                  <a:pt x="1234961" y="-9535"/>
                  <a:pt x="1040489" y="-7495"/>
                  <a:pt x="829818" y="18288"/>
                </a:cubicBezTo>
                <a:cubicBezTo>
                  <a:pt x="619147" y="44071"/>
                  <a:pt x="238626" y="37568"/>
                  <a:pt x="0" y="18288"/>
                </a:cubicBezTo>
                <a:cubicBezTo>
                  <a:pt x="-570" y="9279"/>
                  <a:pt x="132" y="5100"/>
                  <a:pt x="0" y="0"/>
                </a:cubicBezTo>
                <a:close/>
              </a:path>
              <a:path w="5029200" h="18288" stroke="0" extrusionOk="0">
                <a:moveTo>
                  <a:pt x="0" y="0"/>
                </a:moveTo>
                <a:cubicBezTo>
                  <a:pt x="165412" y="-21137"/>
                  <a:pt x="322344" y="-21985"/>
                  <a:pt x="578358" y="0"/>
                </a:cubicBezTo>
                <a:cubicBezTo>
                  <a:pt x="834372" y="21985"/>
                  <a:pt x="907099" y="-19195"/>
                  <a:pt x="1056132" y="0"/>
                </a:cubicBezTo>
                <a:cubicBezTo>
                  <a:pt x="1205165" y="19195"/>
                  <a:pt x="1612834" y="-24928"/>
                  <a:pt x="1785366" y="0"/>
                </a:cubicBezTo>
                <a:cubicBezTo>
                  <a:pt x="1957898" y="24928"/>
                  <a:pt x="2149044" y="19108"/>
                  <a:pt x="2363724" y="0"/>
                </a:cubicBezTo>
                <a:cubicBezTo>
                  <a:pt x="2578404" y="-19108"/>
                  <a:pt x="2759981" y="-21788"/>
                  <a:pt x="2942082" y="0"/>
                </a:cubicBezTo>
                <a:cubicBezTo>
                  <a:pt x="3124183" y="21788"/>
                  <a:pt x="3482217" y="8836"/>
                  <a:pt x="3671316" y="0"/>
                </a:cubicBezTo>
                <a:cubicBezTo>
                  <a:pt x="3860415" y="-8836"/>
                  <a:pt x="4058665" y="-25048"/>
                  <a:pt x="4199382" y="0"/>
                </a:cubicBezTo>
                <a:cubicBezTo>
                  <a:pt x="4340099" y="25048"/>
                  <a:pt x="4735096" y="-22088"/>
                  <a:pt x="5029200" y="0"/>
                </a:cubicBezTo>
                <a:cubicBezTo>
                  <a:pt x="5028517" y="5414"/>
                  <a:pt x="5028480" y="12510"/>
                  <a:pt x="5029200" y="18288"/>
                </a:cubicBezTo>
                <a:cubicBezTo>
                  <a:pt x="4891577" y="31493"/>
                  <a:pt x="4684146" y="-2509"/>
                  <a:pt x="4501134" y="18288"/>
                </a:cubicBezTo>
                <a:cubicBezTo>
                  <a:pt x="4318122" y="39085"/>
                  <a:pt x="4030703" y="3672"/>
                  <a:pt x="3872484" y="18288"/>
                </a:cubicBezTo>
                <a:cubicBezTo>
                  <a:pt x="3714265" y="32905"/>
                  <a:pt x="3546134" y="7501"/>
                  <a:pt x="3294126" y="18288"/>
                </a:cubicBezTo>
                <a:cubicBezTo>
                  <a:pt x="3042118" y="29075"/>
                  <a:pt x="2912116" y="11153"/>
                  <a:pt x="2564892" y="18288"/>
                </a:cubicBezTo>
                <a:cubicBezTo>
                  <a:pt x="2217668" y="25423"/>
                  <a:pt x="2095118" y="11659"/>
                  <a:pt x="1835658" y="18288"/>
                </a:cubicBezTo>
                <a:cubicBezTo>
                  <a:pt x="1576198" y="24917"/>
                  <a:pt x="1500897" y="19889"/>
                  <a:pt x="1307592" y="18288"/>
                </a:cubicBezTo>
                <a:cubicBezTo>
                  <a:pt x="1114287" y="16687"/>
                  <a:pt x="961527" y="47453"/>
                  <a:pt x="678942" y="18288"/>
                </a:cubicBezTo>
                <a:cubicBezTo>
                  <a:pt x="396357" y="-10877"/>
                  <a:pt x="271066" y="23005"/>
                  <a:pt x="0" y="18288"/>
                </a:cubicBezTo>
                <a:cubicBezTo>
                  <a:pt x="-306" y="11061"/>
                  <a:pt x="-655" y="7751"/>
                  <a:pt x="0" y="0"/>
                </a:cubicBezTo>
                <a:close/>
              </a:path>
            </a:pathLst>
          </a:custGeom>
          <a:solidFill>
            <a:srgbClr val="FFFFFF"/>
          </a:solidFill>
          <a:ln w="38100"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D1439E2B-A5D0-7AA3-7179-4FC98781880A}"/>
              </a:ext>
            </a:extLst>
          </p:cNvPr>
          <p:cNvSpPr>
            <a:spLocks noGrp="1"/>
          </p:cNvSpPr>
          <p:nvPr>
            <p:ph idx="1"/>
          </p:nvPr>
        </p:nvSpPr>
        <p:spPr>
          <a:xfrm>
            <a:off x="5759354" y="2798064"/>
            <a:ext cx="5461095" cy="3417611"/>
          </a:xfrm>
        </p:spPr>
        <p:txBody>
          <a:bodyPr anchor="t">
            <a:normAutofit/>
          </a:bodyPr>
          <a:lstStyle/>
          <a:p>
            <a:r>
              <a:rPr lang="en-US" sz="1500" dirty="0">
                <a:solidFill>
                  <a:srgbClr val="FFFFFF"/>
                </a:solidFill>
              </a:rPr>
              <a:t>It is important to know who the net controller is. He ensures a smooth “run down” of the (mobile) station to be worked, makes an order of the stations present, listens to whether the reports are exchanged properly and regularly calls for new “check-ins”. A received report must be verbally confirmed by the recipient, the net controller witnesses this and therefore there is no need to exchange QSL cards. The program is based on trust!</a:t>
            </a:r>
          </a:p>
          <a:p>
            <a:r>
              <a:rPr lang="en-US" sz="1500" dirty="0">
                <a:solidFill>
                  <a:srgbClr val="FFFFFF"/>
                </a:solidFill>
              </a:rPr>
              <a:t>Create a list of the stations present on the net so that you know when it is your turn and to whom you can pass the microphone </a:t>
            </a:r>
            <a:r>
              <a:rPr lang="en-US" sz="1500" i="1" dirty="0">
                <a:solidFill>
                  <a:srgbClr val="FFFFFF"/>
                </a:solidFill>
              </a:rPr>
              <a:t>(passing the microphone to the next station instead of back to the net controller speeds up the run down!)      </a:t>
            </a:r>
          </a:p>
          <a:p>
            <a:pPr marL="0" indent="0" algn="ctr">
              <a:buNone/>
            </a:pPr>
            <a:endParaRPr lang="en-US" sz="1500" b="1" dirty="0">
              <a:solidFill>
                <a:srgbClr val="FFFFFF"/>
              </a:solidFill>
            </a:endParaRPr>
          </a:p>
          <a:p>
            <a:pPr marL="0" indent="0" algn="ctr">
              <a:buNone/>
            </a:pPr>
            <a:r>
              <a:rPr lang="en-US" sz="1500" b="1" dirty="0">
                <a:solidFill>
                  <a:srgbClr val="FFFFFF"/>
                </a:solidFill>
              </a:rPr>
              <a:t>Always keep the list up to date!</a:t>
            </a:r>
            <a:endParaRPr lang="nl-NL" sz="1500" b="1" dirty="0">
              <a:solidFill>
                <a:srgbClr val="FFFFFF"/>
              </a:solidFill>
            </a:endParaRPr>
          </a:p>
        </p:txBody>
      </p:sp>
      <p:pic>
        <p:nvPicPr>
          <p:cNvPr id="5" name="Afbeelding 4" descr="Afbeelding met symbool, Lettertype, logo, Handelsmerk&#10;&#10;Automatisch gegenereerde beschrijving">
            <a:extLst>
              <a:ext uri="{FF2B5EF4-FFF2-40B4-BE49-F238E27FC236}">
                <a16:creationId xmlns:a16="http://schemas.microsoft.com/office/drawing/2014/main" id="{48996D34-9D9C-DEF8-93E6-62D7886A2B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10432" y="-1"/>
            <a:ext cx="1281568" cy="1231200"/>
          </a:xfrm>
          <a:prstGeom prst="rect">
            <a:avLst/>
          </a:prstGeom>
        </p:spPr>
      </p:pic>
      <p:pic>
        <p:nvPicPr>
          <p:cNvPr id="8" name="Graphic 7" descr="Verbindingen met effen opvulling">
            <a:extLst>
              <a:ext uri="{FF2B5EF4-FFF2-40B4-BE49-F238E27FC236}">
                <a16:creationId xmlns:a16="http://schemas.microsoft.com/office/drawing/2014/main" id="{1961BC1F-F99B-8C8C-557B-93CCCB23B480}"/>
              </a:ext>
            </a:extLst>
          </p:cNvPr>
          <p:cNvPicPr>
            <a:picLocks noChangeAspect="1"/>
          </p:cNvPicPr>
          <p:nvPr/>
        </p:nvPicPr>
        <p:blipFill>
          <a:blip r:embed="rId5">
            <a:alphaModFix amt="70000"/>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734185" y="5039428"/>
            <a:ext cx="1176247" cy="1176247"/>
          </a:xfrm>
          <a:prstGeom prst="rect">
            <a:avLst/>
          </a:prstGeom>
        </p:spPr>
      </p:pic>
      <p:sp>
        <p:nvSpPr>
          <p:cNvPr id="4" name="Tekstvak 3">
            <a:extLst>
              <a:ext uri="{FF2B5EF4-FFF2-40B4-BE49-F238E27FC236}">
                <a16:creationId xmlns:a16="http://schemas.microsoft.com/office/drawing/2014/main" id="{F018F449-731D-7E1B-0846-7E188C56114A}"/>
              </a:ext>
            </a:extLst>
          </p:cNvPr>
          <p:cNvSpPr txBox="1"/>
          <p:nvPr/>
        </p:nvSpPr>
        <p:spPr>
          <a:xfrm>
            <a:off x="11297728" y="6589822"/>
            <a:ext cx="1518249" cy="261610"/>
          </a:xfrm>
          <a:prstGeom prst="rect">
            <a:avLst/>
          </a:prstGeom>
          <a:noFill/>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nl-BE" sz="1100" dirty="0">
                <a:solidFill>
                  <a:schemeClr val="bg1"/>
                </a:solidFill>
              </a:rPr>
              <a:t>© ON3RMB</a:t>
            </a:r>
            <a:endParaRPr lang="nl-NL" sz="1100" dirty="0">
              <a:solidFill>
                <a:schemeClr val="bg1"/>
              </a:solidFill>
            </a:endParaRPr>
          </a:p>
        </p:txBody>
      </p:sp>
    </p:spTree>
    <p:extLst>
      <p:ext uri="{BB962C8B-B14F-4D97-AF65-F5344CB8AC3E}">
        <p14:creationId xmlns:p14="http://schemas.microsoft.com/office/powerpoint/2010/main" val="1675405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Kantoorthema">
  <a:themeElements>
    <a:clrScheme name="Aangepast 1">
      <a:dk1>
        <a:sysClr val="windowText" lastClr="000000"/>
      </a:dk1>
      <a:lt1>
        <a:sysClr val="window" lastClr="FFFFFF"/>
      </a:lt1>
      <a:dk2>
        <a:srgbClr val="44546A"/>
      </a:dk2>
      <a:lt2>
        <a:srgbClr val="E7E6E6"/>
      </a:lt2>
      <a:accent1>
        <a:srgbClr val="4472C4"/>
      </a:accent1>
      <a:accent2>
        <a:srgbClr val="0070C0"/>
      </a:accent2>
      <a:accent3>
        <a:srgbClr val="A5A5A5"/>
      </a:accent3>
      <a:accent4>
        <a:srgbClr val="0070C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TM02900720[[fn=Integraal]]</Template>
  <TotalTime>6580</TotalTime>
  <Words>2569</Words>
  <Application>Microsoft Office PowerPoint</Application>
  <PresentationFormat>Breedbeeld</PresentationFormat>
  <Paragraphs>173</Paragraphs>
  <Slides>28</Slides>
  <Notes>1</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28</vt:i4>
      </vt:variant>
    </vt:vector>
  </HeadingPairs>
  <TitlesOfParts>
    <vt:vector size="35" baseType="lpstr">
      <vt:lpstr>Aptos</vt:lpstr>
      <vt:lpstr>Arabic Typesetting</vt:lpstr>
      <vt:lpstr>Arial</vt:lpstr>
      <vt:lpstr>Calibri</vt:lpstr>
      <vt:lpstr>Calibri Light</vt:lpstr>
      <vt:lpstr>Lucida Grande</vt:lpstr>
      <vt:lpstr>Kantoorthema</vt:lpstr>
      <vt:lpstr>               Getting started with WAB! (your guide to WAB membership and more)</vt:lpstr>
      <vt:lpstr>What is Worked All Britain (WAB)?</vt:lpstr>
      <vt:lpstr>Why should you join WAB?</vt:lpstr>
      <vt:lpstr>How to participate?</vt:lpstr>
      <vt:lpstr>How do I obtain a booknumber?</vt:lpstr>
      <vt:lpstr>PowerPoint-presentatie</vt:lpstr>
      <vt:lpstr>How to find Worked All Britain on the band?</vt:lpstr>
      <vt:lpstr>“Netiquette”!</vt:lpstr>
      <vt:lpstr>How does a net work?</vt:lpstr>
      <vt:lpstr>What are WAB-squares?</vt:lpstr>
      <vt:lpstr>What are WAB-squares and how to find them?</vt:lpstr>
      <vt:lpstr>Search by using BNHS.co.uk (link see page 11)</vt:lpstr>
      <vt:lpstr>Handy software on the WAB-site (Windows)!</vt:lpstr>
      <vt:lpstr>WAB and Google Earth!</vt:lpstr>
      <vt:lpstr> Example of  Google Earth overlays</vt:lpstr>
      <vt:lpstr>WAB-squares in Northern Ireland and on the Channel Islands</vt:lpstr>
      <vt:lpstr>How do I collect WAB-squares?</vt:lpstr>
      <vt:lpstr>  Activating WAB-squares and earn awards!                                                    A collector is nothing without an activator </vt:lpstr>
      <vt:lpstr>How do I find my WAB-square when out mobile or portable?</vt:lpstr>
      <vt:lpstr>WAB-awards!</vt:lpstr>
      <vt:lpstr>Which WAB awards to choose?</vt:lpstr>
      <vt:lpstr>Awards for the starting WAB'er!</vt:lpstr>
      <vt:lpstr>Awards for the starting WAB’er!</vt:lpstr>
      <vt:lpstr>Emerald Anniversary Award!</vt:lpstr>
      <vt:lpstr>Where to find the award Excel sheets?</vt:lpstr>
      <vt:lpstr>How to fill in your WAB Excel sheet?</vt:lpstr>
      <vt:lpstr>Need help or extra info on WAB?</vt:lpstr>
      <vt:lpstr>Have fun with WAB!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Worked All Britain</dc:title>
  <dc:creator>Kristof Boels</dc:creator>
  <cp:lastModifiedBy>Kristof Boels</cp:lastModifiedBy>
  <cp:revision>1</cp:revision>
  <dcterms:created xsi:type="dcterms:W3CDTF">2023-12-05T12:23:18Z</dcterms:created>
  <dcterms:modified xsi:type="dcterms:W3CDTF">2023-12-30T18:59:46Z</dcterms:modified>
  <cp:contentStatus/>
</cp:coreProperties>
</file>